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40" r:id="rId1"/>
  </p:sldMasterIdLst>
  <p:notesMasterIdLst>
    <p:notesMasterId r:id="rId33"/>
  </p:notesMasterIdLst>
  <p:sldIdLst>
    <p:sldId id="256" r:id="rId2"/>
    <p:sldId id="257" r:id="rId3"/>
    <p:sldId id="276" r:id="rId4"/>
    <p:sldId id="260" r:id="rId5"/>
    <p:sldId id="259" r:id="rId6"/>
    <p:sldId id="261" r:id="rId7"/>
    <p:sldId id="264" r:id="rId8"/>
    <p:sldId id="265" r:id="rId9"/>
    <p:sldId id="263" r:id="rId10"/>
    <p:sldId id="316" r:id="rId11"/>
    <p:sldId id="317" r:id="rId12"/>
    <p:sldId id="314" r:id="rId13"/>
    <p:sldId id="318" r:id="rId14"/>
    <p:sldId id="304" r:id="rId15"/>
    <p:sldId id="270" r:id="rId16"/>
    <p:sldId id="271" r:id="rId17"/>
    <p:sldId id="319" r:id="rId18"/>
    <p:sldId id="320" r:id="rId19"/>
    <p:sldId id="321" r:id="rId20"/>
    <p:sldId id="323" r:id="rId21"/>
    <p:sldId id="332" r:id="rId22"/>
    <p:sldId id="330" r:id="rId23"/>
    <p:sldId id="326" r:id="rId24"/>
    <p:sldId id="331" r:id="rId25"/>
    <p:sldId id="327" r:id="rId26"/>
    <p:sldId id="262" r:id="rId27"/>
    <p:sldId id="325" r:id="rId28"/>
    <p:sldId id="328" r:id="rId29"/>
    <p:sldId id="273" r:id="rId30"/>
    <p:sldId id="324" r:id="rId31"/>
    <p:sldId id="329" r:id="rId3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3775B"/>
    <a:srgbClr val="E78707"/>
    <a:srgbClr val="5D8D73"/>
    <a:srgbClr val="2FBB72"/>
    <a:srgbClr val="73809D"/>
    <a:srgbClr val="3E76D2"/>
    <a:srgbClr val="64248C"/>
    <a:srgbClr val="8831B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96" d="100"/>
          <a:sy n="96" d="100"/>
        </p:scale>
        <p:origin x="1056" y="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diagrams/_rels/data1.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9CEBFA1-4ECC-424D-86A7-69B82ACF4EF2}"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D3298536-FB32-48E5-AF46-8A3812ABD119}">
      <dgm:prSet custT="1"/>
      <dgm:spPr/>
      <dgm:t>
        <a:bodyPr/>
        <a:lstStyle/>
        <a:p>
          <a:pPr algn="l">
            <a:lnSpc>
              <a:spcPct val="100000"/>
            </a:lnSpc>
          </a:pPr>
          <a:r>
            <a:rPr lang="en-US" sz="1600" b="0" i="0" baseline="0" dirty="0"/>
            <a:t>Automotive engineering learning at high school is complicated due to the lack of visuals.</a:t>
          </a:r>
          <a:endParaRPr lang="en-US" sz="1600" dirty="0"/>
        </a:p>
      </dgm:t>
    </dgm:pt>
    <dgm:pt modelId="{546A4F76-D9FF-46E9-AE01-9152838B6A79}" type="parTrans" cxnId="{000961D1-683B-4AFB-B941-F6C0F5B13565}">
      <dgm:prSet/>
      <dgm:spPr/>
      <dgm:t>
        <a:bodyPr/>
        <a:lstStyle/>
        <a:p>
          <a:pPr algn="just"/>
          <a:endParaRPr lang="en-US" sz="2400"/>
        </a:p>
      </dgm:t>
    </dgm:pt>
    <dgm:pt modelId="{FB6408EE-BBBF-4FE7-B331-31BCC7548F85}" type="sibTrans" cxnId="{000961D1-683B-4AFB-B941-F6C0F5B13565}">
      <dgm:prSet/>
      <dgm:spPr/>
      <dgm:t>
        <a:bodyPr/>
        <a:lstStyle/>
        <a:p>
          <a:pPr algn="just">
            <a:lnSpc>
              <a:spcPct val="100000"/>
            </a:lnSpc>
          </a:pPr>
          <a:endParaRPr lang="en-US" sz="2400"/>
        </a:p>
      </dgm:t>
    </dgm:pt>
    <dgm:pt modelId="{D6CAA792-924C-4860-B3ED-23CD17680827}">
      <dgm:prSet custT="1"/>
      <dgm:spPr/>
      <dgm:t>
        <a:bodyPr/>
        <a:lstStyle/>
        <a:p>
          <a:pPr algn="l">
            <a:lnSpc>
              <a:spcPct val="100000"/>
            </a:lnSpc>
          </a:pPr>
          <a:r>
            <a:rPr lang="en-US" sz="1600" b="0" i="0" baseline="0" dirty="0"/>
            <a:t>Conceptual thinking is the key to become an engineer but currently isn’t practiced at school. </a:t>
          </a:r>
          <a:endParaRPr lang="en-US" sz="1600" dirty="0"/>
        </a:p>
      </dgm:t>
    </dgm:pt>
    <dgm:pt modelId="{364906EA-F884-492F-84B8-FD80E2210D1C}" type="parTrans" cxnId="{938BB113-7348-4243-BDCD-915EAF5CF0A5}">
      <dgm:prSet/>
      <dgm:spPr/>
      <dgm:t>
        <a:bodyPr/>
        <a:lstStyle/>
        <a:p>
          <a:pPr algn="just"/>
          <a:endParaRPr lang="en-US" sz="2400"/>
        </a:p>
      </dgm:t>
    </dgm:pt>
    <dgm:pt modelId="{2D88E571-4A72-496D-901D-CB2BD8E909DD}" type="sibTrans" cxnId="{938BB113-7348-4243-BDCD-915EAF5CF0A5}">
      <dgm:prSet/>
      <dgm:spPr/>
      <dgm:t>
        <a:bodyPr/>
        <a:lstStyle/>
        <a:p>
          <a:pPr algn="just">
            <a:lnSpc>
              <a:spcPct val="100000"/>
            </a:lnSpc>
          </a:pPr>
          <a:endParaRPr lang="en-US" sz="2400"/>
        </a:p>
      </dgm:t>
    </dgm:pt>
    <dgm:pt modelId="{CFCFA10A-DF05-4BF5-A796-313D8F7D6C0E}">
      <dgm:prSet custT="1"/>
      <dgm:spPr/>
      <dgm:t>
        <a:bodyPr/>
        <a:lstStyle/>
        <a:p>
          <a:pPr algn="l">
            <a:lnSpc>
              <a:spcPct val="100000"/>
            </a:lnSpc>
          </a:pPr>
          <a:r>
            <a:rPr lang="en-US" sz="1600" dirty="0"/>
            <a:t>Static content (images, text) may lead to misconceptions when describing the assembly of an automotive system. </a:t>
          </a:r>
        </a:p>
      </dgm:t>
    </dgm:pt>
    <dgm:pt modelId="{690F0042-2545-4246-B363-E70249F54B62}" type="parTrans" cxnId="{41FCEA0F-0F7B-4945-A938-0401E90D08BE}">
      <dgm:prSet/>
      <dgm:spPr/>
      <dgm:t>
        <a:bodyPr/>
        <a:lstStyle/>
        <a:p>
          <a:pPr algn="just"/>
          <a:endParaRPr lang="en-US" sz="2400"/>
        </a:p>
      </dgm:t>
    </dgm:pt>
    <dgm:pt modelId="{DDB48340-1FFB-415E-A64F-BF249DB2FA07}" type="sibTrans" cxnId="{41FCEA0F-0F7B-4945-A938-0401E90D08BE}">
      <dgm:prSet/>
      <dgm:spPr/>
      <dgm:t>
        <a:bodyPr/>
        <a:lstStyle/>
        <a:p>
          <a:pPr algn="just">
            <a:lnSpc>
              <a:spcPct val="100000"/>
            </a:lnSpc>
          </a:pPr>
          <a:endParaRPr lang="en-US" sz="2400"/>
        </a:p>
      </dgm:t>
    </dgm:pt>
    <dgm:pt modelId="{B2030058-48A9-4D34-9984-9B1070047D0B}">
      <dgm:prSet custT="1"/>
      <dgm:spPr/>
      <dgm:t>
        <a:bodyPr/>
        <a:lstStyle/>
        <a:p>
          <a:pPr algn="just">
            <a:lnSpc>
              <a:spcPct val="100000"/>
            </a:lnSpc>
          </a:pPr>
          <a:r>
            <a:rPr lang="en-US" sz="1600" dirty="0"/>
            <a:t>Quizzes in automotive systems’ assembly are hard to be prepared and conducted in paper.</a:t>
          </a:r>
        </a:p>
      </dgm:t>
    </dgm:pt>
    <dgm:pt modelId="{C7466DFB-F29F-49F7-82AE-A73C676F45DB}" type="parTrans" cxnId="{267B6F88-D728-43E8-AC30-5BCDB16227B0}">
      <dgm:prSet/>
      <dgm:spPr/>
      <dgm:t>
        <a:bodyPr/>
        <a:lstStyle/>
        <a:p>
          <a:pPr algn="just"/>
          <a:endParaRPr lang="en-US" sz="2400"/>
        </a:p>
      </dgm:t>
    </dgm:pt>
    <dgm:pt modelId="{BA3C58B4-23B9-4B1F-BE18-A60D3F2065B8}" type="sibTrans" cxnId="{267B6F88-D728-43E8-AC30-5BCDB16227B0}">
      <dgm:prSet/>
      <dgm:spPr/>
      <dgm:t>
        <a:bodyPr/>
        <a:lstStyle/>
        <a:p>
          <a:pPr algn="just"/>
          <a:endParaRPr lang="en-US" sz="2400"/>
        </a:p>
      </dgm:t>
    </dgm:pt>
    <dgm:pt modelId="{50F02DD9-E0A8-4DC7-90C2-214E46D6238E}" type="pres">
      <dgm:prSet presAssocID="{09CEBFA1-4ECC-424D-86A7-69B82ACF4EF2}" presName="root" presStyleCnt="0">
        <dgm:presLayoutVars>
          <dgm:dir/>
          <dgm:resizeHandles val="exact"/>
        </dgm:presLayoutVars>
      </dgm:prSet>
      <dgm:spPr/>
    </dgm:pt>
    <dgm:pt modelId="{6DDE8A84-9073-4FA6-B8A9-7B80F243C370}" type="pres">
      <dgm:prSet presAssocID="{09CEBFA1-4ECC-424D-86A7-69B82ACF4EF2}" presName="container" presStyleCnt="0">
        <dgm:presLayoutVars>
          <dgm:dir/>
          <dgm:resizeHandles val="exact"/>
        </dgm:presLayoutVars>
      </dgm:prSet>
      <dgm:spPr/>
    </dgm:pt>
    <dgm:pt modelId="{2275784F-4032-4702-A028-EE236D780EFE}" type="pres">
      <dgm:prSet presAssocID="{D3298536-FB32-48E5-AF46-8A3812ABD119}" presName="compNode" presStyleCnt="0"/>
      <dgm:spPr/>
    </dgm:pt>
    <dgm:pt modelId="{75CC9091-ADEE-493A-BE22-7C35E74B4E62}" type="pres">
      <dgm:prSet presAssocID="{D3298536-FB32-48E5-AF46-8A3812ABD119}" presName="iconBgRect" presStyleLbl="bgShp" presStyleIdx="0" presStyleCnt="4"/>
      <dgm:spPr/>
    </dgm:pt>
    <dgm:pt modelId="{C79813D4-8B53-4A18-A930-D9D7EFA3F73F}" type="pres">
      <dgm:prSet presAssocID="{D3298536-FB32-48E5-AF46-8A3812ABD119}"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Αυτοκίνητο"/>
        </a:ext>
      </dgm:extLst>
    </dgm:pt>
    <dgm:pt modelId="{1AA996AA-2433-4B27-80AE-D9EB7D38859A}" type="pres">
      <dgm:prSet presAssocID="{D3298536-FB32-48E5-AF46-8A3812ABD119}" presName="spaceRect" presStyleCnt="0"/>
      <dgm:spPr/>
    </dgm:pt>
    <dgm:pt modelId="{9062DBB2-A65E-4FDF-951A-73E1DC074447}" type="pres">
      <dgm:prSet presAssocID="{D3298536-FB32-48E5-AF46-8A3812ABD119}" presName="textRect" presStyleLbl="revTx" presStyleIdx="0" presStyleCnt="4" custScaleX="109156" custLinFactNeighborX="-215">
        <dgm:presLayoutVars>
          <dgm:chMax val="1"/>
          <dgm:chPref val="1"/>
        </dgm:presLayoutVars>
      </dgm:prSet>
      <dgm:spPr/>
    </dgm:pt>
    <dgm:pt modelId="{F0DD9695-59BA-454C-94AF-48DC650716C0}" type="pres">
      <dgm:prSet presAssocID="{FB6408EE-BBBF-4FE7-B331-31BCC7548F85}" presName="sibTrans" presStyleLbl="sibTrans2D1" presStyleIdx="0" presStyleCnt="0"/>
      <dgm:spPr/>
    </dgm:pt>
    <dgm:pt modelId="{A4D14799-BFEA-4AF0-BE6F-530F4E637FD7}" type="pres">
      <dgm:prSet presAssocID="{D6CAA792-924C-4860-B3ED-23CD17680827}" presName="compNode" presStyleCnt="0"/>
      <dgm:spPr/>
    </dgm:pt>
    <dgm:pt modelId="{110F8070-9C60-4936-A1A0-6219B9C43EDB}" type="pres">
      <dgm:prSet presAssocID="{D6CAA792-924C-4860-B3ED-23CD17680827}" presName="iconBgRect" presStyleLbl="bgShp" presStyleIdx="1" presStyleCnt="4" custLinFactNeighborX="-18906"/>
      <dgm:spPr/>
    </dgm:pt>
    <dgm:pt modelId="{480A22CD-FD2D-4FCE-893D-9F315B4492DC}" type="pres">
      <dgm:prSet presAssocID="{D6CAA792-924C-4860-B3ED-23CD17680827}" presName="iconRect" presStyleLbl="node1" presStyleIdx="1" presStyleCnt="4" custLinFactNeighborX="-3259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Light Bulb and Gear"/>
        </a:ext>
      </dgm:extLst>
    </dgm:pt>
    <dgm:pt modelId="{72425115-DD5D-4DCE-A5C6-DB5F9C7FE418}" type="pres">
      <dgm:prSet presAssocID="{D6CAA792-924C-4860-B3ED-23CD17680827}" presName="spaceRect" presStyleCnt="0"/>
      <dgm:spPr/>
    </dgm:pt>
    <dgm:pt modelId="{B72E26C9-99A7-4172-AFF1-6FF07924D5E9}" type="pres">
      <dgm:prSet presAssocID="{D6CAA792-924C-4860-B3ED-23CD17680827}" presName="textRect" presStyleLbl="revTx" presStyleIdx="1" presStyleCnt="4" custScaleX="118048">
        <dgm:presLayoutVars>
          <dgm:chMax val="1"/>
          <dgm:chPref val="1"/>
        </dgm:presLayoutVars>
      </dgm:prSet>
      <dgm:spPr/>
    </dgm:pt>
    <dgm:pt modelId="{C1043C17-2451-4C8E-AB92-FA8832364F39}" type="pres">
      <dgm:prSet presAssocID="{2D88E571-4A72-496D-901D-CB2BD8E909DD}" presName="sibTrans" presStyleLbl="sibTrans2D1" presStyleIdx="0" presStyleCnt="0"/>
      <dgm:spPr/>
    </dgm:pt>
    <dgm:pt modelId="{2EB0B12B-8ECA-4F4E-A489-729C50B0C995}" type="pres">
      <dgm:prSet presAssocID="{CFCFA10A-DF05-4BF5-A796-313D8F7D6C0E}" presName="compNode" presStyleCnt="0"/>
      <dgm:spPr/>
    </dgm:pt>
    <dgm:pt modelId="{8BCA8A82-CC1E-44F2-9E36-7C55BD70EE21}" type="pres">
      <dgm:prSet presAssocID="{CFCFA10A-DF05-4BF5-A796-313D8F7D6C0E}" presName="iconBgRect" presStyleLbl="bgShp" presStyleIdx="2" presStyleCnt="4"/>
      <dgm:spPr/>
    </dgm:pt>
    <dgm:pt modelId="{C15292B1-8090-4787-85E3-7FC77295325F}" type="pres">
      <dgm:prSet presAssocID="{CFCFA10A-DF05-4BF5-A796-313D8F7D6C0E}"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Αίθουσα τάξης"/>
        </a:ext>
      </dgm:extLst>
    </dgm:pt>
    <dgm:pt modelId="{8BB1B28C-AC2A-486A-B275-B183716CCE53}" type="pres">
      <dgm:prSet presAssocID="{CFCFA10A-DF05-4BF5-A796-313D8F7D6C0E}" presName="spaceRect" presStyleCnt="0"/>
      <dgm:spPr/>
    </dgm:pt>
    <dgm:pt modelId="{0E1CE84F-C4AD-44C5-8B21-BE91B7EEBAC8}" type="pres">
      <dgm:prSet presAssocID="{CFCFA10A-DF05-4BF5-A796-313D8F7D6C0E}" presName="textRect" presStyleLbl="revTx" presStyleIdx="2" presStyleCnt="4" custScaleX="109159" custLinFactNeighborX="-217">
        <dgm:presLayoutVars>
          <dgm:chMax val="1"/>
          <dgm:chPref val="1"/>
        </dgm:presLayoutVars>
      </dgm:prSet>
      <dgm:spPr/>
    </dgm:pt>
    <dgm:pt modelId="{62BC9302-C74D-42E7-8591-1992ADA64B6B}" type="pres">
      <dgm:prSet presAssocID="{DDB48340-1FFB-415E-A64F-BF249DB2FA07}" presName="sibTrans" presStyleLbl="sibTrans2D1" presStyleIdx="0" presStyleCnt="0"/>
      <dgm:spPr/>
    </dgm:pt>
    <dgm:pt modelId="{6840DB94-1BE9-4FF6-B6C8-14573590B486}" type="pres">
      <dgm:prSet presAssocID="{B2030058-48A9-4D34-9984-9B1070047D0B}" presName="compNode" presStyleCnt="0"/>
      <dgm:spPr/>
    </dgm:pt>
    <dgm:pt modelId="{D459E600-5B1C-4B44-8A37-C6ED0FFA8212}" type="pres">
      <dgm:prSet presAssocID="{B2030058-48A9-4D34-9984-9B1070047D0B}" presName="iconBgRect" presStyleLbl="bgShp" presStyleIdx="3" presStyleCnt="4" custLinFactNeighborX="-18906"/>
      <dgm:spPr/>
    </dgm:pt>
    <dgm:pt modelId="{115FE0D1-252C-4775-B016-BBD1745A4359}" type="pres">
      <dgm:prSet presAssocID="{B2030058-48A9-4D34-9984-9B1070047D0B}" presName="iconRect" presStyleLbl="node1" presStyleIdx="3" presStyleCnt="4" custLinFactNeighborX="-3259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Βιβλία"/>
        </a:ext>
      </dgm:extLst>
    </dgm:pt>
    <dgm:pt modelId="{ADD1395D-85E4-4ED5-AE8B-4F27AA44FE4B}" type="pres">
      <dgm:prSet presAssocID="{B2030058-48A9-4D34-9984-9B1070047D0B}" presName="spaceRect" presStyleCnt="0"/>
      <dgm:spPr/>
    </dgm:pt>
    <dgm:pt modelId="{BC0A33C8-D2D8-4884-B553-028BF6A871EC}" type="pres">
      <dgm:prSet presAssocID="{B2030058-48A9-4D34-9984-9B1070047D0B}" presName="textRect" presStyleLbl="revTx" presStyleIdx="3" presStyleCnt="4" custScaleX="118073">
        <dgm:presLayoutVars>
          <dgm:chMax val="1"/>
          <dgm:chPref val="1"/>
        </dgm:presLayoutVars>
      </dgm:prSet>
      <dgm:spPr/>
    </dgm:pt>
  </dgm:ptLst>
  <dgm:cxnLst>
    <dgm:cxn modelId="{41FCEA0F-0F7B-4945-A938-0401E90D08BE}" srcId="{09CEBFA1-4ECC-424D-86A7-69B82ACF4EF2}" destId="{CFCFA10A-DF05-4BF5-A796-313D8F7D6C0E}" srcOrd="2" destOrd="0" parTransId="{690F0042-2545-4246-B363-E70249F54B62}" sibTransId="{DDB48340-1FFB-415E-A64F-BF249DB2FA07}"/>
    <dgm:cxn modelId="{2D6B9710-2E97-42CF-A461-CD828BA8DD2F}" type="presOf" srcId="{09CEBFA1-4ECC-424D-86A7-69B82ACF4EF2}" destId="{50F02DD9-E0A8-4DC7-90C2-214E46D6238E}" srcOrd="0" destOrd="0" presId="urn:microsoft.com/office/officeart/2018/2/layout/IconCircleList"/>
    <dgm:cxn modelId="{938BB113-7348-4243-BDCD-915EAF5CF0A5}" srcId="{09CEBFA1-4ECC-424D-86A7-69B82ACF4EF2}" destId="{D6CAA792-924C-4860-B3ED-23CD17680827}" srcOrd="1" destOrd="0" parTransId="{364906EA-F884-492F-84B8-FD80E2210D1C}" sibTransId="{2D88E571-4A72-496D-901D-CB2BD8E909DD}"/>
    <dgm:cxn modelId="{D5EC2B1F-A026-4151-9AF4-B80D286AB8F8}" type="presOf" srcId="{DDB48340-1FFB-415E-A64F-BF249DB2FA07}" destId="{62BC9302-C74D-42E7-8591-1992ADA64B6B}" srcOrd="0" destOrd="0" presId="urn:microsoft.com/office/officeart/2018/2/layout/IconCircleList"/>
    <dgm:cxn modelId="{65AF0D3A-E926-47C3-A544-E01AE150BD5B}" type="presOf" srcId="{CFCFA10A-DF05-4BF5-A796-313D8F7D6C0E}" destId="{0E1CE84F-C4AD-44C5-8B21-BE91B7EEBAC8}" srcOrd="0" destOrd="0" presId="urn:microsoft.com/office/officeart/2018/2/layout/IconCircleList"/>
    <dgm:cxn modelId="{06784164-E2BC-493E-ADBA-51060F57DE81}" type="presOf" srcId="{B2030058-48A9-4D34-9984-9B1070047D0B}" destId="{BC0A33C8-D2D8-4884-B553-028BF6A871EC}" srcOrd="0" destOrd="0" presId="urn:microsoft.com/office/officeart/2018/2/layout/IconCircleList"/>
    <dgm:cxn modelId="{267B6F88-D728-43E8-AC30-5BCDB16227B0}" srcId="{09CEBFA1-4ECC-424D-86A7-69B82ACF4EF2}" destId="{B2030058-48A9-4D34-9984-9B1070047D0B}" srcOrd="3" destOrd="0" parTransId="{C7466DFB-F29F-49F7-82AE-A73C676F45DB}" sibTransId="{BA3C58B4-23B9-4B1F-BE18-A60D3F2065B8}"/>
    <dgm:cxn modelId="{D108BE8D-7E2A-4019-81EA-FD1C2D6211BD}" type="presOf" srcId="{D6CAA792-924C-4860-B3ED-23CD17680827}" destId="{B72E26C9-99A7-4172-AFF1-6FF07924D5E9}" srcOrd="0" destOrd="0" presId="urn:microsoft.com/office/officeart/2018/2/layout/IconCircleList"/>
    <dgm:cxn modelId="{465F96CA-3D8A-4B64-89CB-35A63214FB0E}" type="presOf" srcId="{D3298536-FB32-48E5-AF46-8A3812ABD119}" destId="{9062DBB2-A65E-4FDF-951A-73E1DC074447}" srcOrd="0" destOrd="0" presId="urn:microsoft.com/office/officeart/2018/2/layout/IconCircleList"/>
    <dgm:cxn modelId="{ACC0D7CE-AB19-4564-A932-1D2466B7B30D}" type="presOf" srcId="{FB6408EE-BBBF-4FE7-B331-31BCC7548F85}" destId="{F0DD9695-59BA-454C-94AF-48DC650716C0}" srcOrd="0" destOrd="0" presId="urn:microsoft.com/office/officeart/2018/2/layout/IconCircleList"/>
    <dgm:cxn modelId="{000961D1-683B-4AFB-B941-F6C0F5B13565}" srcId="{09CEBFA1-4ECC-424D-86A7-69B82ACF4EF2}" destId="{D3298536-FB32-48E5-AF46-8A3812ABD119}" srcOrd="0" destOrd="0" parTransId="{546A4F76-D9FF-46E9-AE01-9152838B6A79}" sibTransId="{FB6408EE-BBBF-4FE7-B331-31BCC7548F85}"/>
    <dgm:cxn modelId="{1086FDED-2D77-4684-8A6E-C713FC0E3334}" type="presOf" srcId="{2D88E571-4A72-496D-901D-CB2BD8E909DD}" destId="{C1043C17-2451-4C8E-AB92-FA8832364F39}" srcOrd="0" destOrd="0" presId="urn:microsoft.com/office/officeart/2018/2/layout/IconCircleList"/>
    <dgm:cxn modelId="{F5CBB26F-EC8F-4193-926C-17F7DE064198}" type="presParOf" srcId="{50F02DD9-E0A8-4DC7-90C2-214E46D6238E}" destId="{6DDE8A84-9073-4FA6-B8A9-7B80F243C370}" srcOrd="0" destOrd="0" presId="urn:microsoft.com/office/officeart/2018/2/layout/IconCircleList"/>
    <dgm:cxn modelId="{DE7FC9F1-5AE3-4A13-91E4-78E669A18D44}" type="presParOf" srcId="{6DDE8A84-9073-4FA6-B8A9-7B80F243C370}" destId="{2275784F-4032-4702-A028-EE236D780EFE}" srcOrd="0" destOrd="0" presId="urn:microsoft.com/office/officeart/2018/2/layout/IconCircleList"/>
    <dgm:cxn modelId="{7D05E22F-AE77-4777-A949-BCCA052BE53B}" type="presParOf" srcId="{2275784F-4032-4702-A028-EE236D780EFE}" destId="{75CC9091-ADEE-493A-BE22-7C35E74B4E62}" srcOrd="0" destOrd="0" presId="urn:microsoft.com/office/officeart/2018/2/layout/IconCircleList"/>
    <dgm:cxn modelId="{7A039B75-9A03-4E9D-B987-03FFCDFB1A2B}" type="presParOf" srcId="{2275784F-4032-4702-A028-EE236D780EFE}" destId="{C79813D4-8B53-4A18-A930-D9D7EFA3F73F}" srcOrd="1" destOrd="0" presId="urn:microsoft.com/office/officeart/2018/2/layout/IconCircleList"/>
    <dgm:cxn modelId="{CDE0D729-65AF-4390-80FC-7634A0085C0E}" type="presParOf" srcId="{2275784F-4032-4702-A028-EE236D780EFE}" destId="{1AA996AA-2433-4B27-80AE-D9EB7D38859A}" srcOrd="2" destOrd="0" presId="urn:microsoft.com/office/officeart/2018/2/layout/IconCircleList"/>
    <dgm:cxn modelId="{8E23521C-CB27-45E4-8C42-2FF07C49C7BE}" type="presParOf" srcId="{2275784F-4032-4702-A028-EE236D780EFE}" destId="{9062DBB2-A65E-4FDF-951A-73E1DC074447}" srcOrd="3" destOrd="0" presId="urn:microsoft.com/office/officeart/2018/2/layout/IconCircleList"/>
    <dgm:cxn modelId="{AAFAE448-8456-4934-8DB9-AB8C9E4E8BF8}" type="presParOf" srcId="{6DDE8A84-9073-4FA6-B8A9-7B80F243C370}" destId="{F0DD9695-59BA-454C-94AF-48DC650716C0}" srcOrd="1" destOrd="0" presId="urn:microsoft.com/office/officeart/2018/2/layout/IconCircleList"/>
    <dgm:cxn modelId="{E423E758-D3BF-4B8F-AA01-47D7C20BA04C}" type="presParOf" srcId="{6DDE8A84-9073-4FA6-B8A9-7B80F243C370}" destId="{A4D14799-BFEA-4AF0-BE6F-530F4E637FD7}" srcOrd="2" destOrd="0" presId="urn:microsoft.com/office/officeart/2018/2/layout/IconCircleList"/>
    <dgm:cxn modelId="{CFE0C7E4-EE3F-46CD-9A5E-C22B11B11674}" type="presParOf" srcId="{A4D14799-BFEA-4AF0-BE6F-530F4E637FD7}" destId="{110F8070-9C60-4936-A1A0-6219B9C43EDB}" srcOrd="0" destOrd="0" presId="urn:microsoft.com/office/officeart/2018/2/layout/IconCircleList"/>
    <dgm:cxn modelId="{016C4D15-3DBE-4222-B9EF-A093A0B3862D}" type="presParOf" srcId="{A4D14799-BFEA-4AF0-BE6F-530F4E637FD7}" destId="{480A22CD-FD2D-4FCE-893D-9F315B4492DC}" srcOrd="1" destOrd="0" presId="urn:microsoft.com/office/officeart/2018/2/layout/IconCircleList"/>
    <dgm:cxn modelId="{57DE9D55-727E-4E3B-BC6E-064569C7ABA6}" type="presParOf" srcId="{A4D14799-BFEA-4AF0-BE6F-530F4E637FD7}" destId="{72425115-DD5D-4DCE-A5C6-DB5F9C7FE418}" srcOrd="2" destOrd="0" presId="urn:microsoft.com/office/officeart/2018/2/layout/IconCircleList"/>
    <dgm:cxn modelId="{E0D0494F-1346-40E9-8841-6626E7439169}" type="presParOf" srcId="{A4D14799-BFEA-4AF0-BE6F-530F4E637FD7}" destId="{B72E26C9-99A7-4172-AFF1-6FF07924D5E9}" srcOrd="3" destOrd="0" presId="urn:microsoft.com/office/officeart/2018/2/layout/IconCircleList"/>
    <dgm:cxn modelId="{0BCA808B-86F4-482D-99EC-171D5CC6359C}" type="presParOf" srcId="{6DDE8A84-9073-4FA6-B8A9-7B80F243C370}" destId="{C1043C17-2451-4C8E-AB92-FA8832364F39}" srcOrd="3" destOrd="0" presId="urn:microsoft.com/office/officeart/2018/2/layout/IconCircleList"/>
    <dgm:cxn modelId="{64317B5B-CF66-47C6-8163-B999E5D2DBDE}" type="presParOf" srcId="{6DDE8A84-9073-4FA6-B8A9-7B80F243C370}" destId="{2EB0B12B-8ECA-4F4E-A489-729C50B0C995}" srcOrd="4" destOrd="0" presId="urn:microsoft.com/office/officeart/2018/2/layout/IconCircleList"/>
    <dgm:cxn modelId="{83D81DC6-D9DE-4103-8081-E6FEF375E7A8}" type="presParOf" srcId="{2EB0B12B-8ECA-4F4E-A489-729C50B0C995}" destId="{8BCA8A82-CC1E-44F2-9E36-7C55BD70EE21}" srcOrd="0" destOrd="0" presId="urn:microsoft.com/office/officeart/2018/2/layout/IconCircleList"/>
    <dgm:cxn modelId="{34BA1343-D9D7-4258-BDE4-3FC705AAA176}" type="presParOf" srcId="{2EB0B12B-8ECA-4F4E-A489-729C50B0C995}" destId="{C15292B1-8090-4787-85E3-7FC77295325F}" srcOrd="1" destOrd="0" presId="urn:microsoft.com/office/officeart/2018/2/layout/IconCircleList"/>
    <dgm:cxn modelId="{1D7A8BAA-D8F0-4664-AEEA-7E6DC805405B}" type="presParOf" srcId="{2EB0B12B-8ECA-4F4E-A489-729C50B0C995}" destId="{8BB1B28C-AC2A-486A-B275-B183716CCE53}" srcOrd="2" destOrd="0" presId="urn:microsoft.com/office/officeart/2018/2/layout/IconCircleList"/>
    <dgm:cxn modelId="{A85C30DE-A1E3-4C5D-B538-DE493B8FF05B}" type="presParOf" srcId="{2EB0B12B-8ECA-4F4E-A489-729C50B0C995}" destId="{0E1CE84F-C4AD-44C5-8B21-BE91B7EEBAC8}" srcOrd="3" destOrd="0" presId="urn:microsoft.com/office/officeart/2018/2/layout/IconCircleList"/>
    <dgm:cxn modelId="{B38D4BB9-C38C-4743-A86B-18844D38C4DE}" type="presParOf" srcId="{6DDE8A84-9073-4FA6-B8A9-7B80F243C370}" destId="{62BC9302-C74D-42E7-8591-1992ADA64B6B}" srcOrd="5" destOrd="0" presId="urn:microsoft.com/office/officeart/2018/2/layout/IconCircleList"/>
    <dgm:cxn modelId="{057F763E-7B35-45E7-B3C4-27CAA2B42C43}" type="presParOf" srcId="{6DDE8A84-9073-4FA6-B8A9-7B80F243C370}" destId="{6840DB94-1BE9-4FF6-B6C8-14573590B486}" srcOrd="6" destOrd="0" presId="urn:microsoft.com/office/officeart/2018/2/layout/IconCircleList"/>
    <dgm:cxn modelId="{5F4DB616-9C09-44BD-BCC8-4BBD72DC77B8}" type="presParOf" srcId="{6840DB94-1BE9-4FF6-B6C8-14573590B486}" destId="{D459E600-5B1C-4B44-8A37-C6ED0FFA8212}" srcOrd="0" destOrd="0" presId="urn:microsoft.com/office/officeart/2018/2/layout/IconCircleList"/>
    <dgm:cxn modelId="{3A497E5A-B485-4288-93AB-C5C0FD7A7014}" type="presParOf" srcId="{6840DB94-1BE9-4FF6-B6C8-14573590B486}" destId="{115FE0D1-252C-4775-B016-BBD1745A4359}" srcOrd="1" destOrd="0" presId="urn:microsoft.com/office/officeart/2018/2/layout/IconCircleList"/>
    <dgm:cxn modelId="{83C0D407-E052-4087-A9F8-B6AC15E9AB54}" type="presParOf" srcId="{6840DB94-1BE9-4FF6-B6C8-14573590B486}" destId="{ADD1395D-85E4-4ED5-AE8B-4F27AA44FE4B}" srcOrd="2" destOrd="0" presId="urn:microsoft.com/office/officeart/2018/2/layout/IconCircleList"/>
    <dgm:cxn modelId="{B42F8B7D-6B8F-44B3-A02C-3B78BB85CE40}" type="presParOf" srcId="{6840DB94-1BE9-4FF6-B6C8-14573590B486}" destId="{BC0A33C8-D2D8-4884-B553-028BF6A871EC}"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CC9091-ADEE-493A-BE22-7C35E74B4E62}">
      <dsp:nvSpPr>
        <dsp:cNvPr id="0" name=""/>
        <dsp:cNvSpPr/>
      </dsp:nvSpPr>
      <dsp:spPr>
        <a:xfrm>
          <a:off x="130800" y="609032"/>
          <a:ext cx="1410672" cy="1410672"/>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79813D4-8B53-4A18-A930-D9D7EFA3F73F}">
      <dsp:nvSpPr>
        <dsp:cNvPr id="0" name=""/>
        <dsp:cNvSpPr/>
      </dsp:nvSpPr>
      <dsp:spPr>
        <a:xfrm>
          <a:off x="427041" y="905273"/>
          <a:ext cx="818189" cy="81818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062DBB2-A65E-4FDF-951A-73E1DC074447}">
      <dsp:nvSpPr>
        <dsp:cNvPr id="0" name=""/>
        <dsp:cNvSpPr/>
      </dsp:nvSpPr>
      <dsp:spPr>
        <a:xfrm>
          <a:off x="1684384" y="609032"/>
          <a:ext cx="3629606" cy="14106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b="0" i="0" kern="1200" baseline="0" dirty="0"/>
            <a:t>Automotive engineering learning at high school is complicated due to the lack of visuals.</a:t>
          </a:r>
          <a:endParaRPr lang="en-US" sz="1600" kern="1200" dirty="0"/>
        </a:p>
      </dsp:txBody>
      <dsp:txXfrm>
        <a:off x="1684384" y="609032"/>
        <a:ext cx="3629606" cy="1410672"/>
      </dsp:txXfrm>
    </dsp:sp>
    <dsp:sp modelId="{110F8070-9C60-4936-A1A0-6219B9C43EDB}">
      <dsp:nvSpPr>
        <dsp:cNvPr id="0" name=""/>
        <dsp:cNvSpPr/>
      </dsp:nvSpPr>
      <dsp:spPr>
        <a:xfrm>
          <a:off x="5633822" y="609032"/>
          <a:ext cx="1410672" cy="1410672"/>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80A22CD-FD2D-4FCE-893D-9F315B4492DC}">
      <dsp:nvSpPr>
        <dsp:cNvPr id="0" name=""/>
        <dsp:cNvSpPr/>
      </dsp:nvSpPr>
      <dsp:spPr>
        <a:xfrm>
          <a:off x="5930068" y="905273"/>
          <a:ext cx="818189" cy="81818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72E26C9-99A7-4172-AFF1-6FF07924D5E9}">
      <dsp:nvSpPr>
        <dsp:cNvPr id="0" name=""/>
        <dsp:cNvSpPr/>
      </dsp:nvSpPr>
      <dsp:spPr>
        <a:xfrm>
          <a:off x="7313421" y="609032"/>
          <a:ext cx="3925279" cy="14106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b="0" i="0" kern="1200" baseline="0" dirty="0"/>
            <a:t>Conceptual thinking is the key to become an engineer but currently isn’t practiced at school. </a:t>
          </a:r>
          <a:endParaRPr lang="en-US" sz="1600" kern="1200" dirty="0"/>
        </a:p>
      </dsp:txBody>
      <dsp:txXfrm>
        <a:off x="7313421" y="609032"/>
        <a:ext cx="3925279" cy="1410672"/>
      </dsp:txXfrm>
    </dsp:sp>
    <dsp:sp modelId="{8BCA8A82-CC1E-44F2-9E36-7C55BD70EE21}">
      <dsp:nvSpPr>
        <dsp:cNvPr id="0" name=""/>
        <dsp:cNvSpPr/>
      </dsp:nvSpPr>
      <dsp:spPr>
        <a:xfrm>
          <a:off x="130800" y="2847052"/>
          <a:ext cx="1410672" cy="1410672"/>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15292B1-8090-4787-85E3-7FC77295325F}">
      <dsp:nvSpPr>
        <dsp:cNvPr id="0" name=""/>
        <dsp:cNvSpPr/>
      </dsp:nvSpPr>
      <dsp:spPr>
        <a:xfrm>
          <a:off x="427041" y="3143293"/>
          <a:ext cx="818189" cy="81818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E1CE84F-C4AD-44C5-8B21-BE91B7EEBAC8}">
      <dsp:nvSpPr>
        <dsp:cNvPr id="0" name=""/>
        <dsp:cNvSpPr/>
      </dsp:nvSpPr>
      <dsp:spPr>
        <a:xfrm>
          <a:off x="1684268" y="2847052"/>
          <a:ext cx="3629706" cy="14106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dirty="0"/>
            <a:t>Static content (images, text) may lead to misconceptions when describing the assembly of an automotive system. </a:t>
          </a:r>
        </a:p>
      </dsp:txBody>
      <dsp:txXfrm>
        <a:off x="1684268" y="2847052"/>
        <a:ext cx="3629706" cy="1410672"/>
      </dsp:txXfrm>
    </dsp:sp>
    <dsp:sp modelId="{D459E600-5B1C-4B44-8A37-C6ED0FFA8212}">
      <dsp:nvSpPr>
        <dsp:cNvPr id="0" name=""/>
        <dsp:cNvSpPr/>
      </dsp:nvSpPr>
      <dsp:spPr>
        <a:xfrm>
          <a:off x="5633872" y="2847052"/>
          <a:ext cx="1410672" cy="1410672"/>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15FE0D1-252C-4775-B016-BBD1745A4359}">
      <dsp:nvSpPr>
        <dsp:cNvPr id="0" name=""/>
        <dsp:cNvSpPr/>
      </dsp:nvSpPr>
      <dsp:spPr>
        <a:xfrm>
          <a:off x="5930117" y="3143293"/>
          <a:ext cx="818189" cy="81818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C0A33C8-D2D8-4884-B553-028BF6A871EC}">
      <dsp:nvSpPr>
        <dsp:cNvPr id="0" name=""/>
        <dsp:cNvSpPr/>
      </dsp:nvSpPr>
      <dsp:spPr>
        <a:xfrm>
          <a:off x="7313055" y="2847052"/>
          <a:ext cx="3926111" cy="14106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just" defTabSz="711200">
            <a:lnSpc>
              <a:spcPct val="100000"/>
            </a:lnSpc>
            <a:spcBef>
              <a:spcPct val="0"/>
            </a:spcBef>
            <a:spcAft>
              <a:spcPct val="35000"/>
            </a:spcAft>
            <a:buNone/>
          </a:pPr>
          <a:r>
            <a:rPr lang="en-US" sz="1600" kern="1200" dirty="0"/>
            <a:t>Quizzes in automotive systems’ assembly are hard to be prepared and conducted in paper.</a:t>
          </a:r>
        </a:p>
      </dsp:txBody>
      <dsp:txXfrm>
        <a:off x="7313055" y="2847052"/>
        <a:ext cx="3926111" cy="1410672"/>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Θέση κεφαλίδας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Θέση ημερομηνίας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A56447D-F8D4-4DB3-B273-500E2FAFB53D}" type="datetimeFigureOut">
              <a:rPr lang="en-US" smtClean="0"/>
              <a:t>5/24/2022</a:t>
            </a:fld>
            <a:endParaRPr lang="en-US"/>
          </a:p>
        </p:txBody>
      </p:sp>
      <p:sp>
        <p:nvSpPr>
          <p:cNvPr id="4" name="Θέση εικόνας διαφάνειας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Θέση σημειώσεων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endParaRPr lang="en-US"/>
          </a:p>
        </p:txBody>
      </p:sp>
      <p:sp>
        <p:nvSpPr>
          <p:cNvPr id="6" name="Θέση υποσέλιδου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Θέση αριθμού διαφάνειας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03354C2-D169-4765-8F01-9E81962C5F9A}" type="slidenum">
              <a:rPr lang="en-US" smtClean="0"/>
              <a:t>‹#›</a:t>
            </a:fld>
            <a:endParaRPr lang="en-US"/>
          </a:p>
        </p:txBody>
      </p:sp>
    </p:spTree>
    <p:extLst>
      <p:ext uri="{BB962C8B-B14F-4D97-AF65-F5344CB8AC3E}">
        <p14:creationId xmlns:p14="http://schemas.microsoft.com/office/powerpoint/2010/main" val="2971436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03354C2-D169-4765-8F01-9E81962C5F9A}" type="slidenum">
              <a:rPr lang="en-US" smtClean="0"/>
              <a:t>23</a:t>
            </a:fld>
            <a:endParaRPr lang="en-US"/>
          </a:p>
        </p:txBody>
      </p:sp>
    </p:spTree>
    <p:extLst>
      <p:ext uri="{BB962C8B-B14F-4D97-AF65-F5344CB8AC3E}">
        <p14:creationId xmlns:p14="http://schemas.microsoft.com/office/powerpoint/2010/main" val="3623580545"/>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Διαφάνεια τίτλου">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el-GR"/>
              <a:t>Κάντε κλικ για να επεξεργαστείτε τον τίτλο υποδείγματος</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l-GR"/>
              <a:t>Κάντε κλικ για να επεξεργαστείτε τον υπότιτλο του υποδείγματος</a:t>
            </a:r>
            <a:endParaRPr lang="en-US" dirty="0"/>
          </a:p>
        </p:txBody>
      </p:sp>
      <p:sp>
        <p:nvSpPr>
          <p:cNvPr id="4" name="Date Placeholder 3"/>
          <p:cNvSpPr>
            <a:spLocks noGrp="1"/>
          </p:cNvSpPr>
          <p:nvPr>
            <p:ph type="dt" sz="half" idx="10"/>
          </p:nvPr>
        </p:nvSpPr>
        <p:spPr/>
        <p:txBody>
          <a:bodyPr/>
          <a:lstStyle/>
          <a:p>
            <a:fld id="{83284890-85D2-4D7B-8EF5-15A9C1DB8F42}" type="datetimeFigureOut">
              <a:rPr lang="en-US" dirty="0"/>
              <a:t>5/24/2022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4FAB73BC-B049-4115-A692-8D63A059BFB8}"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Τίτλος και Κατακόρυφο κείμεν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l-GR"/>
              <a:t>Κάντε κλικ για να επεξεργαστείτε τον τίτλο υποδείγματος</a:t>
            </a:r>
            <a:endParaRPr lang="en-US" dirty="0"/>
          </a:p>
        </p:txBody>
      </p:sp>
      <p:sp>
        <p:nvSpPr>
          <p:cNvPr id="3" name="Vertical Text Placeholder 2"/>
          <p:cNvSpPr>
            <a:spLocks noGrp="1"/>
          </p:cNvSpPr>
          <p:nvPr>
            <p:ph type="body" orient="vert" idx="1"/>
          </p:nvPr>
        </p:nvSpPr>
        <p:spPr/>
        <p:txBody>
          <a:bodyPr vert="eaVert"/>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endParaRPr lang="en-US" dirty="0"/>
          </a:p>
        </p:txBody>
      </p:sp>
      <p:sp>
        <p:nvSpPr>
          <p:cNvPr id="4" name="Date Placeholder 3"/>
          <p:cNvSpPr>
            <a:spLocks noGrp="1"/>
          </p:cNvSpPr>
          <p:nvPr>
            <p:ph type="dt" sz="half" idx="10"/>
          </p:nvPr>
        </p:nvSpPr>
        <p:spPr/>
        <p:txBody>
          <a:bodyPr/>
          <a:lstStyle/>
          <a:p>
            <a:fld id="{87157CC2-0FC8-4686-B024-99790E0F5162}" type="datetimeFigureOut">
              <a:rPr lang="en-US" dirty="0"/>
              <a:t>5/24/2022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Κατακόρυφος τίτλος και Κείμενο">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l-GR"/>
              <a:t>Κάντε κλικ για να επεξεργαστείτε τον τίτλο υποδείγματος</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endParaRPr lang="en-US" dirty="0"/>
          </a:p>
        </p:txBody>
      </p:sp>
      <p:sp>
        <p:nvSpPr>
          <p:cNvPr id="4" name="Date Placeholder 3"/>
          <p:cNvSpPr>
            <a:spLocks noGrp="1"/>
          </p:cNvSpPr>
          <p:nvPr>
            <p:ph type="dt" sz="half" idx="10"/>
          </p:nvPr>
        </p:nvSpPr>
        <p:spPr/>
        <p:txBody>
          <a:bodyPr/>
          <a:lstStyle/>
          <a:p>
            <a:fld id="{F6764DA5-CD3D-4590-A511-FCD3BC7A793E}" type="datetimeFigureOut">
              <a:rPr lang="en-US" dirty="0"/>
              <a:t>5/24/2022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Τίτλος και περιεχόμεν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l-GR"/>
              <a:t>Κάντε κλικ για να επεξεργαστείτε τον τίτλο υποδείγματος</a:t>
            </a:r>
            <a:endParaRPr lang="en-US" dirty="0"/>
          </a:p>
        </p:txBody>
      </p:sp>
      <p:sp>
        <p:nvSpPr>
          <p:cNvPr id="3" name="Content Placeholder 2"/>
          <p:cNvSpPr>
            <a:spLocks noGrp="1"/>
          </p:cNvSpPr>
          <p:nvPr>
            <p:ph idx="1"/>
          </p:nvPr>
        </p:nvSpPr>
        <p:spPr/>
        <p:txBody>
          <a:bodyPr/>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endParaRPr lang="en-US" dirty="0"/>
          </a:p>
        </p:txBody>
      </p:sp>
      <p:sp>
        <p:nvSpPr>
          <p:cNvPr id="4" name="Date Placeholder 3"/>
          <p:cNvSpPr>
            <a:spLocks noGrp="1"/>
          </p:cNvSpPr>
          <p:nvPr>
            <p:ph type="dt" sz="half" idx="10"/>
          </p:nvPr>
        </p:nvSpPr>
        <p:spPr/>
        <p:txBody>
          <a:bodyPr/>
          <a:lstStyle/>
          <a:p>
            <a:fld id="{82F5661D-6934-4B32-B92C-470368BF1EC6}" type="datetimeFigureOut">
              <a:rPr lang="en-US" dirty="0"/>
              <a:t>5/24/2022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Κεφαλίδα ενότητας">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l-GR"/>
              <a:t>Κάντε κλικ για να επεξεργαστείτε τον τίτλο υποδείγματος</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l-GR"/>
              <a:t>Στυλ κειμένου υποδείγματος</a:t>
            </a:r>
          </a:p>
        </p:txBody>
      </p:sp>
      <p:sp>
        <p:nvSpPr>
          <p:cNvPr id="4" name="Date Placeholder 3"/>
          <p:cNvSpPr>
            <a:spLocks noGrp="1"/>
          </p:cNvSpPr>
          <p:nvPr>
            <p:ph type="dt" sz="half" idx="10"/>
          </p:nvPr>
        </p:nvSpPr>
        <p:spPr>
          <a:xfrm>
            <a:off x="8593667" y="6272784"/>
            <a:ext cx="2644309" cy="365125"/>
          </a:xfrm>
        </p:spPr>
        <p:txBody>
          <a:bodyPr/>
          <a:lstStyle/>
          <a:p>
            <a:fld id="{C6F822A4-8DA6-4447-9B1F-C5DB58435268}" type="datetimeFigureOut">
              <a:rPr lang="en-US" dirty="0"/>
              <a:t>5/24/2022</a:t>
            </a:fld>
            <a:endParaRPr lang="en-US" dirty="0"/>
          </a:p>
        </p:txBody>
      </p:sp>
      <p:sp>
        <p:nvSpPr>
          <p:cNvPr id="5" name="Footer Placeholder 4"/>
          <p:cNvSpPr>
            <a:spLocks noGrp="1"/>
          </p:cNvSpPr>
          <p:nvPr>
            <p:ph type="ftr" sz="quarter" idx="11"/>
          </p:nvPr>
        </p:nvSpPr>
        <p:spPr>
          <a:xfrm>
            <a:off x="2182708" y="6272784"/>
            <a:ext cx="6327648" cy="365125"/>
          </a:xfrm>
        </p:spPr>
        <p:txBody>
          <a:bodyPr/>
          <a:lstStyle/>
          <a:p>
            <a:endParaRPr lang="en-US" dirty="0"/>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4FAB73BC-B049-4115-A692-8D63A059BFB8}"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Δύο περιεχόμενα">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l-GR"/>
              <a:t>Κάντε κλικ για να επεξεργαστείτε τον τίτλο υποδείγματος</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endParaRPr lang="en-US" dirty="0"/>
          </a:p>
        </p:txBody>
      </p:sp>
      <p:sp>
        <p:nvSpPr>
          <p:cNvPr id="5" name="Date Placeholder 4"/>
          <p:cNvSpPr>
            <a:spLocks noGrp="1"/>
          </p:cNvSpPr>
          <p:nvPr>
            <p:ph type="dt" sz="half" idx="10"/>
          </p:nvPr>
        </p:nvSpPr>
        <p:spPr/>
        <p:txBody>
          <a:bodyPr/>
          <a:lstStyle/>
          <a:p>
            <a:fld id="{E548D31E-DCDA-41A7-9C67-C4B11B94D21D}" type="datetimeFigureOut">
              <a:rPr lang="en-US" dirty="0"/>
              <a:t>5/24/2022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Σύγκριση">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l-GR"/>
              <a:t>Κάντε κλικ για να επεξεργαστείτε τον τίτλο υποδείγματος</a:t>
            </a:r>
            <a:endParaRPr lang="en-US" dirty="0"/>
          </a:p>
        </p:txBody>
      </p:sp>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l-GR"/>
              <a:t>Στυλ κειμένου υποδείγματος</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l-GR"/>
              <a:t>Στυλ κειμένου υποδείγματος</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endParaRPr lang="en-US" dirty="0"/>
          </a:p>
        </p:txBody>
      </p:sp>
      <p:sp>
        <p:nvSpPr>
          <p:cNvPr id="7" name="Date Placeholder 6"/>
          <p:cNvSpPr>
            <a:spLocks noGrp="1"/>
          </p:cNvSpPr>
          <p:nvPr>
            <p:ph type="dt" sz="half" idx="10"/>
          </p:nvPr>
        </p:nvSpPr>
        <p:spPr/>
        <p:txBody>
          <a:bodyPr/>
          <a:lstStyle/>
          <a:p>
            <a:fld id="{9B3762C0-B258-48F1-ADE6-176B4174CCDD}" type="datetimeFigureOut">
              <a:rPr lang="en-US" dirty="0"/>
              <a:t>5/24/2022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Μόνο τίτλος">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l-GR"/>
              <a:t>Κάντε κλικ για να επεξεργαστείτε τον τίτλο υποδείγματος</a:t>
            </a:r>
            <a:endParaRPr lang="en-US" dirty="0"/>
          </a:p>
        </p:txBody>
      </p:sp>
      <p:sp>
        <p:nvSpPr>
          <p:cNvPr id="3" name="Date Placeholder 2"/>
          <p:cNvSpPr>
            <a:spLocks noGrp="1"/>
          </p:cNvSpPr>
          <p:nvPr>
            <p:ph type="dt" sz="half" idx="10"/>
          </p:nvPr>
        </p:nvSpPr>
        <p:spPr/>
        <p:txBody>
          <a:bodyPr/>
          <a:lstStyle/>
          <a:p>
            <a:fld id="{677919A6-33EB-49BD-A62F-1FA56B9F9712}" type="datetimeFigureOut">
              <a:rPr lang="en-US" dirty="0"/>
              <a:t>5/24/2022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Κενό">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A4E7D1B-D673-4CF6-8672-009D42ABD2A0}" type="datetimeFigureOut">
              <a:rPr lang="en-US" dirty="0"/>
              <a:t>5/24/2022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Περιεχόμενο με λεζάντα">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l-GR"/>
              <a:t>Κάντε κλικ για να επεξεργαστείτε τον τίτλο υποδείγματος</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l-GR"/>
              <a:t>Στυλ κειμένου υποδείγματος</a:t>
            </a:r>
          </a:p>
        </p:txBody>
      </p:sp>
      <p:sp>
        <p:nvSpPr>
          <p:cNvPr id="5" name="Date Placeholder 4"/>
          <p:cNvSpPr>
            <a:spLocks noGrp="1"/>
          </p:cNvSpPr>
          <p:nvPr>
            <p:ph type="dt" sz="half" idx="10"/>
          </p:nvPr>
        </p:nvSpPr>
        <p:spPr/>
        <p:txBody>
          <a:bodyPr/>
          <a:lstStyle/>
          <a:p>
            <a:fld id="{DA16AA21-1863-4931-97CB-99D0A168701B}" type="datetimeFigureOut">
              <a:rPr lang="en-US" dirty="0"/>
              <a:t>5/24/2022</a:t>
            </a:fld>
            <a:endParaRPr lang="en-US" dirty="0"/>
          </a:p>
        </p:txBody>
      </p:sp>
      <p:sp>
        <p:nvSpPr>
          <p:cNvPr id="6" name="Footer Placeholder 5"/>
          <p:cNvSpPr>
            <a:spLocks noGrp="1"/>
          </p:cNvSpPr>
          <p:nvPr>
            <p:ph type="ftr" sz="quarter" idx="11"/>
          </p:nvPr>
        </p:nvSpPr>
        <p:spPr/>
        <p:txBody>
          <a:bodyPr/>
          <a:lstStyle/>
          <a:p>
            <a:endParaRPr lang="en-US" dirty="0"/>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Εικόνα με λεζάντα">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l-GR"/>
              <a:t>Κάντε κλικ για να επεξεργαστείτε τον τίτλο υποδείγματος</a:t>
            </a:r>
            <a:endParaRPr lang="en-US" dirty="0"/>
          </a:p>
        </p:txBody>
      </p:sp>
      <p:sp>
        <p:nvSpPr>
          <p:cNvPr id="3" name="Picture Placeholder 2"/>
          <p:cNvSpPr>
            <a:spLocks noGrp="1" noChangeAspect="1"/>
          </p:cNvSpPr>
          <p:nvPr>
            <p:ph type="pic" idx="1"/>
          </p:nvPr>
        </p:nvSpPr>
        <p:spPr>
          <a:xfrm>
            <a:off x="0" y="0"/>
            <a:ext cx="8303740"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l-GR"/>
              <a:t>Κάντε κλικ στο εικονίδιο για να προσθέσετε εικόνα</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l-GR"/>
              <a:t>Στυλ κειμένου υποδείγματος</a:t>
            </a:r>
          </a:p>
        </p:txBody>
      </p:sp>
      <p:sp>
        <p:nvSpPr>
          <p:cNvPr id="5" name="Date Placeholder 4"/>
          <p:cNvSpPr>
            <a:spLocks noGrp="1"/>
          </p:cNvSpPr>
          <p:nvPr>
            <p:ph type="dt" sz="half" idx="10"/>
          </p:nvPr>
        </p:nvSpPr>
        <p:spPr/>
        <p:txBody>
          <a:bodyPr/>
          <a:lstStyle/>
          <a:p>
            <a:fld id="{3772C379-9A7C-4C87-A116-CBE9F58B04C5}" type="datetimeFigureOut">
              <a:rPr lang="en-US" dirty="0"/>
              <a:t>5/24/2022</a:t>
            </a:fld>
            <a:endParaRPr lang="en-US" dirty="0"/>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l-GR"/>
              <a:t>Κάντε κλικ για να επεξεργαστείτε τον τίτλο υποδείγματος</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8664C608-40B1-4030-A28D-5B74BC98ADCE}" type="datetimeFigureOut">
              <a:rPr lang="en-US" dirty="0"/>
              <a:t>5/24/2022</a:t>
            </a:fld>
            <a:endParaRPr lang="en-US" dirty="0"/>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US" dirty="0"/>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4FAB73BC-B049-4115-A692-8D63A059BFB8}"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p:hf sldNum="0" hdr="0" ftr="0" dt="0"/>
  <p:txStyles>
    <p:titleStyle>
      <a:lvl1pPr algn="l" defTabSz="914400" rtl="0" eaLnBrk="1" latinLnBrk="0" hangingPunct="1">
        <a:lnSpc>
          <a:spcPct val="90000"/>
        </a:lnSpc>
        <a:spcBef>
          <a:spcPct val="0"/>
        </a:spcBef>
        <a:buNone/>
        <a:defRPr sz="540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 Id="rId4" Type="http://schemas.openxmlformats.org/officeDocument/2006/relationships/image" Target="../media/image7.svg"/></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7.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8.png"/><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32.png"/><Relationship Id="rId4" Type="http://schemas.openxmlformats.org/officeDocument/2006/relationships/image" Target="../media/image31.png"/></Relationships>
</file>

<file path=ppt/slides/_rels/slide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3.png"/></Relationships>
</file>

<file path=ppt/slides/_rels/slide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7.xml"/><Relationship Id="rId5" Type="http://schemas.microsoft.com/office/2007/relationships/hdphoto" Target="../media/hdphoto3.wdp"/><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7.xml"/><Relationship Id="rId5" Type="http://schemas.microsoft.com/office/2007/relationships/hdphoto" Target="../media/hdphoto4.wdp"/><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AD8E6066-50E6-2A3A-A29B-CA8316037D69}"/>
              </a:ext>
            </a:extLst>
          </p:cNvPr>
          <p:cNvSpPr>
            <a:spLocks noGrp="1"/>
          </p:cNvSpPr>
          <p:nvPr>
            <p:ph type="ctrTitle"/>
          </p:nvPr>
        </p:nvSpPr>
        <p:spPr/>
        <p:txBody>
          <a:bodyPr/>
          <a:lstStyle/>
          <a:p>
            <a:pPr algn="ctr">
              <a:lnSpc>
                <a:spcPct val="100000"/>
              </a:lnSpc>
            </a:pPr>
            <a:r>
              <a:rPr lang="en-US" sz="4800" dirty="0"/>
              <a:t>Automotive engineering Teaching tool </a:t>
            </a:r>
            <a:br>
              <a:rPr lang="en-US" sz="4800" dirty="0"/>
            </a:br>
            <a:r>
              <a:rPr lang="en-US" sz="4800" dirty="0"/>
              <a:t>with </a:t>
            </a:r>
            <a:br>
              <a:rPr lang="en-US" sz="4800" dirty="0"/>
            </a:br>
            <a:r>
              <a:rPr lang="en-US" sz="4800" dirty="0"/>
              <a:t>interactive assistive elements </a:t>
            </a:r>
            <a:endParaRPr lang="el-CY" sz="4800" dirty="0"/>
          </a:p>
        </p:txBody>
      </p:sp>
      <p:sp>
        <p:nvSpPr>
          <p:cNvPr id="3" name="Υπότιτλος 2">
            <a:extLst>
              <a:ext uri="{FF2B5EF4-FFF2-40B4-BE49-F238E27FC236}">
                <a16:creationId xmlns:a16="http://schemas.microsoft.com/office/drawing/2014/main" id="{D7A3BD1C-94A3-5A09-2432-8DB7E260E41F}"/>
              </a:ext>
            </a:extLst>
          </p:cNvPr>
          <p:cNvSpPr>
            <a:spLocks noGrp="1"/>
          </p:cNvSpPr>
          <p:nvPr>
            <p:ph type="subTitle" idx="1"/>
          </p:nvPr>
        </p:nvSpPr>
        <p:spPr/>
        <p:txBody>
          <a:bodyPr>
            <a:normAutofit fontScale="92500" lnSpcReduction="20000"/>
          </a:bodyPr>
          <a:lstStyle/>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b="1" spc="300" dirty="0"/>
              <a:t>Marios </a:t>
            </a:r>
            <a:r>
              <a:rPr lang="en-US" b="1" spc="300" dirty="0" err="1"/>
              <a:t>Pafitis</a:t>
            </a:r>
            <a:endParaRPr lang="en-US" b="1" spc="300" dirty="0"/>
          </a:p>
          <a:p>
            <a:pPr marL="342900" indent="-342900">
              <a:buFont typeface="Arial" panose="020B0604020202020204" pitchFamily="34" charset="0"/>
              <a:buChar char="•"/>
            </a:pPr>
            <a:r>
              <a:rPr lang="en-US" b="1" spc="300" dirty="0"/>
              <a:t>Vasileios Samaras</a:t>
            </a:r>
            <a:endParaRPr lang="el-CY" b="1" spc="300" dirty="0"/>
          </a:p>
        </p:txBody>
      </p:sp>
      <p:pic>
        <p:nvPicPr>
          <p:cNvPr id="5" name="Εικόνα 4">
            <a:extLst>
              <a:ext uri="{FF2B5EF4-FFF2-40B4-BE49-F238E27FC236}">
                <a16:creationId xmlns:a16="http://schemas.microsoft.com/office/drawing/2014/main" id="{3C404391-5325-30D8-CE1F-0E2337F8B1B0}"/>
              </a:ext>
            </a:extLst>
          </p:cNvPr>
          <p:cNvPicPr>
            <a:picLocks noChangeAspect="1"/>
          </p:cNvPicPr>
          <p:nvPr/>
        </p:nvPicPr>
        <p:blipFill>
          <a:blip r:embed="rId2"/>
          <a:stretch>
            <a:fillRect/>
          </a:stretch>
        </p:blipFill>
        <p:spPr>
          <a:xfrm>
            <a:off x="947808" y="527888"/>
            <a:ext cx="3322844" cy="395303"/>
          </a:xfrm>
          <a:prstGeom prst="rect">
            <a:avLst/>
          </a:prstGeom>
        </p:spPr>
      </p:pic>
      <p:sp>
        <p:nvSpPr>
          <p:cNvPr id="7" name="TextBox 6">
            <a:extLst>
              <a:ext uri="{FF2B5EF4-FFF2-40B4-BE49-F238E27FC236}">
                <a16:creationId xmlns:a16="http://schemas.microsoft.com/office/drawing/2014/main" id="{96E8AEC7-D1BE-8DFD-6392-96C5921FA00D}"/>
              </a:ext>
            </a:extLst>
          </p:cNvPr>
          <p:cNvSpPr txBox="1"/>
          <p:nvPr/>
        </p:nvSpPr>
        <p:spPr>
          <a:xfrm>
            <a:off x="4270652" y="527483"/>
            <a:ext cx="6888982" cy="369332"/>
          </a:xfrm>
          <a:prstGeom prst="rect">
            <a:avLst/>
          </a:prstGeom>
          <a:noFill/>
        </p:spPr>
        <p:txBody>
          <a:bodyPr wrap="square">
            <a:spAutoFit/>
          </a:bodyPr>
          <a:lstStyle/>
          <a:p>
            <a:pPr algn="ctr"/>
            <a:r>
              <a:rPr lang="en-US" sz="1800" b="0" i="0" u="none" strike="noStrike" baseline="0" dirty="0">
                <a:solidFill>
                  <a:srgbClr val="000000"/>
                </a:solidFill>
              </a:rPr>
              <a:t> WSS551 Interactive Design for Web Systems </a:t>
            </a:r>
            <a:r>
              <a:rPr lang="en-US" sz="1800" b="0" i="0" u="none" strike="noStrike" baseline="0">
                <a:solidFill>
                  <a:srgbClr val="000000"/>
                </a:solidFill>
              </a:rPr>
              <a:t>- </a:t>
            </a:r>
            <a:r>
              <a:rPr lang="en-US">
                <a:solidFill>
                  <a:srgbClr val="000000"/>
                </a:solidFill>
              </a:rPr>
              <a:t>Spring</a:t>
            </a:r>
            <a:r>
              <a:rPr lang="en-US" sz="1800" b="0" i="0" u="none" strike="noStrike" baseline="0">
                <a:solidFill>
                  <a:srgbClr val="000000"/>
                </a:solidFill>
              </a:rPr>
              <a:t> </a:t>
            </a:r>
            <a:r>
              <a:rPr lang="en-US" sz="1800" b="0" i="0" u="none" strike="noStrike" baseline="0" dirty="0">
                <a:solidFill>
                  <a:srgbClr val="000000"/>
                </a:solidFill>
              </a:rPr>
              <a:t>2022 </a:t>
            </a:r>
            <a:endParaRPr lang="en-US" dirty="0"/>
          </a:p>
        </p:txBody>
      </p:sp>
      <p:pic>
        <p:nvPicPr>
          <p:cNvPr id="6" name="Γραφικό 5" descr="Δρομέας με συμπαγές γέμισμα">
            <a:extLst>
              <a:ext uri="{FF2B5EF4-FFF2-40B4-BE49-F238E27FC236}">
                <a16:creationId xmlns:a16="http://schemas.microsoft.com/office/drawing/2014/main" id="{032FAED2-C983-D2AD-0EFA-46541531224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409440" y="4546239"/>
            <a:ext cx="914400" cy="914400"/>
          </a:xfrm>
          <a:prstGeom prst="rect">
            <a:avLst/>
          </a:prstGeom>
        </p:spPr>
      </p:pic>
    </p:spTree>
    <p:extLst>
      <p:ext uri="{BB962C8B-B14F-4D97-AF65-F5344CB8AC3E}">
        <p14:creationId xmlns:p14="http://schemas.microsoft.com/office/powerpoint/2010/main" val="71879702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500"/>
                                        <p:tgtEl>
                                          <p:spTgt spid="3">
                                            <p:txEl>
                                              <p:pRg st="2" end="2"/>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0" presetClass="path" presetSubtype="0" accel="50000" decel="50000" fill="hold" nodeType="clickEffect">
                                  <p:stCondLst>
                                    <p:cond delay="0"/>
                                  </p:stCondLst>
                                  <p:childTnLst>
                                    <p:animMotion origin="layout" path="M 1.25E-6 3.7037E-7 C 0.07734 -0.03079 0.15495 -0.06134 0.23125 -0.0662 C 0.30768 -0.07107 0.41862 -0.03704 0.45898 -0.02894 " pathEditMode="relative" rAng="0" ptsTypes="AAA">
                                      <p:cBhvr>
                                        <p:cTn id="26" dur="2000" fill="hold"/>
                                        <p:tgtEl>
                                          <p:spTgt spid="6"/>
                                        </p:tgtEl>
                                        <p:attrNameLst>
                                          <p:attrName>ppt_x</p:attrName>
                                          <p:attrName>ppt_y</p:attrName>
                                        </p:attrNameLst>
                                      </p:cBhvr>
                                      <p:rCtr x="22943" y="-3333"/>
                                    </p:animMotion>
                                  </p:childTnLst>
                                </p:cTn>
                              </p:par>
                              <p:par>
                                <p:cTn id="27" presetID="10" presetClass="entr" presetSubtype="0" fill="hold" grpId="0" nodeType="withEffect">
                                  <p:stCondLst>
                                    <p:cond delay="1500"/>
                                  </p:stCondLst>
                                  <p:childTnLst>
                                    <p:set>
                                      <p:cBhvr>
                                        <p:cTn id="28" dur="1" fill="hold">
                                          <p:stCondLst>
                                            <p:cond delay="0"/>
                                          </p:stCondLst>
                                        </p:cTn>
                                        <p:tgtEl>
                                          <p:spTgt spid="2"/>
                                        </p:tgtEl>
                                        <p:attrNameLst>
                                          <p:attrName>style.visibility</p:attrName>
                                        </p:attrNameLst>
                                      </p:cBhvr>
                                      <p:to>
                                        <p:strVal val="visible"/>
                                      </p:to>
                                    </p:set>
                                    <p:animEffect transition="in" filter="fade">
                                      <p:cBhvr>
                                        <p:cTn id="29" dur="8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7"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54CD8375-ADA8-9C00-251D-2A842E216884}"/>
              </a:ext>
            </a:extLst>
          </p:cNvPr>
          <p:cNvSpPr txBox="1"/>
          <p:nvPr/>
        </p:nvSpPr>
        <p:spPr>
          <a:xfrm>
            <a:off x="1074656" y="1684607"/>
            <a:ext cx="10369484" cy="498470"/>
          </a:xfrm>
          <a:prstGeom prst="rect">
            <a:avLst/>
          </a:prstGeom>
          <a:noFill/>
        </p:spPr>
        <p:txBody>
          <a:bodyPr wrap="square">
            <a:spAutoFit/>
          </a:bodyPr>
          <a:lstStyle/>
          <a:p>
            <a:pPr indent="-457200">
              <a:lnSpc>
                <a:spcPct val="150000"/>
              </a:lnSpc>
            </a:pPr>
            <a:r>
              <a:rPr lang="en-US" sz="2000" b="1" dirty="0"/>
              <a:t>Teachers</a:t>
            </a:r>
            <a:r>
              <a:rPr lang="en-US" sz="2000" dirty="0"/>
              <a:t> have limited time to spend on teaching every system.</a:t>
            </a:r>
          </a:p>
        </p:txBody>
      </p:sp>
      <p:sp>
        <p:nvSpPr>
          <p:cNvPr id="10" name="Τίτλος 1">
            <a:extLst>
              <a:ext uri="{FF2B5EF4-FFF2-40B4-BE49-F238E27FC236}">
                <a16:creationId xmlns:a16="http://schemas.microsoft.com/office/drawing/2014/main" id="{0705A624-488F-4A32-BFB3-54B14D2BC2A4}"/>
              </a:ext>
            </a:extLst>
          </p:cNvPr>
          <p:cNvSpPr txBox="1">
            <a:spLocks/>
          </p:cNvSpPr>
          <p:nvPr/>
        </p:nvSpPr>
        <p:spPr>
          <a:xfrm>
            <a:off x="1074655" y="463211"/>
            <a:ext cx="9701901" cy="742335"/>
          </a:xfrm>
          <a:prstGeom prst="rect">
            <a:avLst/>
          </a:prstGeom>
        </p:spPr>
        <p:txBody>
          <a:bodyPr/>
          <a:lstStyle>
            <a:lvl1pPr algn="l" defTabSz="914400" rtl="0" eaLnBrk="1" latinLnBrk="0" hangingPunct="1">
              <a:lnSpc>
                <a:spcPct val="90000"/>
              </a:lnSpc>
              <a:spcBef>
                <a:spcPct val="0"/>
              </a:spcBef>
              <a:buNone/>
              <a:defRPr sz="5400" kern="1200" cap="all" baseline="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en-US" dirty="0"/>
              <a:t>we learned Also that…</a:t>
            </a:r>
            <a:endParaRPr lang="el-CY" dirty="0"/>
          </a:p>
        </p:txBody>
      </p:sp>
      <p:sp>
        <p:nvSpPr>
          <p:cNvPr id="12" name="TextBox 11">
            <a:extLst>
              <a:ext uri="{FF2B5EF4-FFF2-40B4-BE49-F238E27FC236}">
                <a16:creationId xmlns:a16="http://schemas.microsoft.com/office/drawing/2014/main" id="{AAA7307A-088A-4F3A-A23F-FF7E312557C2}"/>
              </a:ext>
            </a:extLst>
          </p:cNvPr>
          <p:cNvSpPr txBox="1"/>
          <p:nvPr/>
        </p:nvSpPr>
        <p:spPr>
          <a:xfrm>
            <a:off x="438149" y="1545229"/>
            <a:ext cx="1477661" cy="707886"/>
          </a:xfrm>
          <a:prstGeom prst="rect">
            <a:avLst/>
          </a:prstGeom>
          <a:noFill/>
        </p:spPr>
        <p:txBody>
          <a:bodyPr wrap="square">
            <a:spAutoFit/>
          </a:bodyPr>
          <a:lstStyle/>
          <a:p>
            <a:r>
              <a:rPr lang="en-US" sz="4000" dirty="0">
                <a:solidFill>
                  <a:schemeClr val="accent2"/>
                </a:solidFill>
              </a:rPr>
              <a:t>2. </a:t>
            </a:r>
            <a:endParaRPr lang="en-US" sz="4000" dirty="0"/>
          </a:p>
        </p:txBody>
      </p:sp>
      <p:pic>
        <p:nvPicPr>
          <p:cNvPr id="4" name="Picture 3">
            <a:extLst>
              <a:ext uri="{FF2B5EF4-FFF2-40B4-BE49-F238E27FC236}">
                <a16:creationId xmlns:a16="http://schemas.microsoft.com/office/drawing/2014/main" id="{47693FEB-E143-4731-B677-1976A1DD94C7}"/>
              </a:ext>
            </a:extLst>
          </p:cNvPr>
          <p:cNvPicPr>
            <a:picLocks noChangeAspect="1"/>
          </p:cNvPicPr>
          <p:nvPr/>
        </p:nvPicPr>
        <p:blipFill>
          <a:blip r:embed="rId3"/>
          <a:stretch>
            <a:fillRect/>
          </a:stretch>
        </p:blipFill>
        <p:spPr>
          <a:xfrm>
            <a:off x="1023937" y="3284870"/>
            <a:ext cx="10144125" cy="2305050"/>
          </a:xfrm>
          <a:prstGeom prst="rect">
            <a:avLst/>
          </a:prstGeom>
        </p:spPr>
      </p:pic>
    </p:spTree>
    <p:extLst>
      <p:ext uri="{BB962C8B-B14F-4D97-AF65-F5344CB8AC3E}">
        <p14:creationId xmlns:p14="http://schemas.microsoft.com/office/powerpoint/2010/main" val="155723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54CD8375-ADA8-9C00-251D-2A842E216884}"/>
              </a:ext>
            </a:extLst>
          </p:cNvPr>
          <p:cNvSpPr txBox="1"/>
          <p:nvPr/>
        </p:nvSpPr>
        <p:spPr>
          <a:xfrm>
            <a:off x="1074656" y="1684607"/>
            <a:ext cx="10369484" cy="498470"/>
          </a:xfrm>
          <a:prstGeom prst="rect">
            <a:avLst/>
          </a:prstGeom>
          <a:noFill/>
        </p:spPr>
        <p:txBody>
          <a:bodyPr wrap="square">
            <a:spAutoFit/>
          </a:bodyPr>
          <a:lstStyle/>
          <a:p>
            <a:pPr indent="-457200">
              <a:lnSpc>
                <a:spcPct val="150000"/>
              </a:lnSpc>
            </a:pPr>
            <a:r>
              <a:rPr lang="en-US" sz="2000" b="1" dirty="0"/>
              <a:t>Students</a:t>
            </a:r>
            <a:r>
              <a:rPr lang="en-US" sz="2000" dirty="0"/>
              <a:t> may need someone to explain a concept with simpler works. </a:t>
            </a:r>
          </a:p>
        </p:txBody>
      </p:sp>
      <p:sp>
        <p:nvSpPr>
          <p:cNvPr id="10" name="Τίτλος 1">
            <a:extLst>
              <a:ext uri="{FF2B5EF4-FFF2-40B4-BE49-F238E27FC236}">
                <a16:creationId xmlns:a16="http://schemas.microsoft.com/office/drawing/2014/main" id="{0705A624-488F-4A32-BFB3-54B14D2BC2A4}"/>
              </a:ext>
            </a:extLst>
          </p:cNvPr>
          <p:cNvSpPr txBox="1">
            <a:spLocks/>
          </p:cNvSpPr>
          <p:nvPr/>
        </p:nvSpPr>
        <p:spPr>
          <a:xfrm>
            <a:off x="1074655" y="463211"/>
            <a:ext cx="9701901" cy="742335"/>
          </a:xfrm>
          <a:prstGeom prst="rect">
            <a:avLst/>
          </a:prstGeom>
        </p:spPr>
        <p:txBody>
          <a:bodyPr/>
          <a:lstStyle>
            <a:lvl1pPr algn="l" defTabSz="914400" rtl="0" eaLnBrk="1" latinLnBrk="0" hangingPunct="1">
              <a:lnSpc>
                <a:spcPct val="90000"/>
              </a:lnSpc>
              <a:spcBef>
                <a:spcPct val="0"/>
              </a:spcBef>
              <a:buNone/>
              <a:defRPr sz="5400" kern="1200" cap="all" baseline="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en-US" dirty="0"/>
              <a:t>Finally, WE learned That…</a:t>
            </a:r>
            <a:endParaRPr lang="el-CY" dirty="0"/>
          </a:p>
        </p:txBody>
      </p:sp>
      <p:sp>
        <p:nvSpPr>
          <p:cNvPr id="12" name="TextBox 11">
            <a:extLst>
              <a:ext uri="{FF2B5EF4-FFF2-40B4-BE49-F238E27FC236}">
                <a16:creationId xmlns:a16="http://schemas.microsoft.com/office/drawing/2014/main" id="{AAA7307A-088A-4F3A-A23F-FF7E312557C2}"/>
              </a:ext>
            </a:extLst>
          </p:cNvPr>
          <p:cNvSpPr txBox="1"/>
          <p:nvPr/>
        </p:nvSpPr>
        <p:spPr>
          <a:xfrm>
            <a:off x="438149" y="1545229"/>
            <a:ext cx="1477661" cy="707886"/>
          </a:xfrm>
          <a:prstGeom prst="rect">
            <a:avLst/>
          </a:prstGeom>
          <a:noFill/>
        </p:spPr>
        <p:txBody>
          <a:bodyPr wrap="square">
            <a:spAutoFit/>
          </a:bodyPr>
          <a:lstStyle/>
          <a:p>
            <a:r>
              <a:rPr lang="en-US" sz="4000" dirty="0">
                <a:solidFill>
                  <a:schemeClr val="accent2"/>
                </a:solidFill>
              </a:rPr>
              <a:t>3. </a:t>
            </a:r>
            <a:endParaRPr lang="en-US" sz="4000" dirty="0"/>
          </a:p>
        </p:txBody>
      </p:sp>
      <p:sp>
        <p:nvSpPr>
          <p:cNvPr id="6" name="TextBox 5">
            <a:extLst>
              <a:ext uri="{FF2B5EF4-FFF2-40B4-BE49-F238E27FC236}">
                <a16:creationId xmlns:a16="http://schemas.microsoft.com/office/drawing/2014/main" id="{42F5C97B-5A14-4B47-9455-F61FFFF8D290}"/>
              </a:ext>
            </a:extLst>
          </p:cNvPr>
          <p:cNvSpPr txBox="1"/>
          <p:nvPr/>
        </p:nvSpPr>
        <p:spPr>
          <a:xfrm>
            <a:off x="1074655" y="2482941"/>
            <a:ext cx="10471808" cy="960135"/>
          </a:xfrm>
          <a:prstGeom prst="rect">
            <a:avLst/>
          </a:prstGeom>
          <a:noFill/>
        </p:spPr>
        <p:txBody>
          <a:bodyPr wrap="square">
            <a:spAutoFit/>
          </a:bodyPr>
          <a:lstStyle/>
          <a:p>
            <a:pPr indent="-457200">
              <a:lnSpc>
                <a:spcPct val="150000"/>
              </a:lnSpc>
            </a:pPr>
            <a:r>
              <a:rPr lang="en-US" sz="2000" b="1" dirty="0"/>
              <a:t>Students</a:t>
            </a:r>
            <a:r>
              <a:rPr lang="en-US" sz="2000" dirty="0"/>
              <a:t> prefer to use their smartphone than their personal computer (may not have access to one). </a:t>
            </a:r>
          </a:p>
        </p:txBody>
      </p:sp>
      <p:sp>
        <p:nvSpPr>
          <p:cNvPr id="7" name="TextBox 6">
            <a:extLst>
              <a:ext uri="{FF2B5EF4-FFF2-40B4-BE49-F238E27FC236}">
                <a16:creationId xmlns:a16="http://schemas.microsoft.com/office/drawing/2014/main" id="{0A41BFBC-3B66-477A-9C90-435A13039753}"/>
              </a:ext>
            </a:extLst>
          </p:cNvPr>
          <p:cNvSpPr txBox="1"/>
          <p:nvPr/>
        </p:nvSpPr>
        <p:spPr>
          <a:xfrm>
            <a:off x="438149" y="2276603"/>
            <a:ext cx="1477661" cy="707886"/>
          </a:xfrm>
          <a:prstGeom prst="rect">
            <a:avLst/>
          </a:prstGeom>
          <a:noFill/>
        </p:spPr>
        <p:txBody>
          <a:bodyPr wrap="square">
            <a:spAutoFit/>
          </a:bodyPr>
          <a:lstStyle/>
          <a:p>
            <a:r>
              <a:rPr lang="en-US" sz="4000" dirty="0">
                <a:solidFill>
                  <a:schemeClr val="accent2"/>
                </a:solidFill>
              </a:rPr>
              <a:t>4. </a:t>
            </a:r>
            <a:endParaRPr lang="en-US" sz="4000" dirty="0"/>
          </a:p>
        </p:txBody>
      </p:sp>
      <p:pic>
        <p:nvPicPr>
          <p:cNvPr id="3" name="Picture 2">
            <a:extLst>
              <a:ext uri="{FF2B5EF4-FFF2-40B4-BE49-F238E27FC236}">
                <a16:creationId xmlns:a16="http://schemas.microsoft.com/office/drawing/2014/main" id="{BAFB0612-A89A-4102-9DA5-1A5C3A0EDCA8}"/>
              </a:ext>
            </a:extLst>
          </p:cNvPr>
          <p:cNvPicPr>
            <a:picLocks noChangeAspect="1"/>
          </p:cNvPicPr>
          <p:nvPr/>
        </p:nvPicPr>
        <p:blipFill>
          <a:blip r:embed="rId3"/>
          <a:stretch>
            <a:fillRect/>
          </a:stretch>
        </p:blipFill>
        <p:spPr>
          <a:xfrm>
            <a:off x="853542" y="3742940"/>
            <a:ext cx="10144125" cy="2533650"/>
          </a:xfrm>
          <a:prstGeom prst="rect">
            <a:avLst/>
          </a:prstGeom>
        </p:spPr>
      </p:pic>
    </p:spTree>
    <p:extLst>
      <p:ext uri="{BB962C8B-B14F-4D97-AF65-F5344CB8AC3E}">
        <p14:creationId xmlns:p14="http://schemas.microsoft.com/office/powerpoint/2010/main" val="2878864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2" grpId="0"/>
      <p:bldP spid="6" grpId="0"/>
      <p:bldP spid="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B2C2034-9657-4F81-B7C3-F5F80BC4A3DD}"/>
              </a:ext>
            </a:extLst>
          </p:cNvPr>
          <p:cNvSpPr>
            <a:spLocks noGrp="1"/>
          </p:cNvSpPr>
          <p:nvPr>
            <p:ph type="title"/>
          </p:nvPr>
        </p:nvSpPr>
        <p:spPr>
          <a:xfrm>
            <a:off x="6657715" y="467271"/>
            <a:ext cx="4195674" cy="911586"/>
          </a:xfrm>
        </p:spPr>
        <p:txBody>
          <a:bodyPr vert="horz" lIns="91440" tIns="45720" rIns="91440" bIns="45720" rtlCol="0" anchor="b">
            <a:normAutofit/>
          </a:bodyPr>
          <a:lstStyle/>
          <a:p>
            <a:r>
              <a:rPr lang="en-US" sz="4800" kern="1200" dirty="0">
                <a:solidFill>
                  <a:schemeClr val="tx1"/>
                </a:solidFill>
                <a:latin typeface="+mj-lt"/>
                <a:ea typeface="+mj-ea"/>
                <a:cs typeface="+mj-cs"/>
              </a:rPr>
              <a:t>Persona 1</a:t>
            </a:r>
          </a:p>
        </p:txBody>
      </p:sp>
      <p:sp>
        <p:nvSpPr>
          <p:cNvPr id="10" name="Content Placeholder 9">
            <a:extLst>
              <a:ext uri="{FF2B5EF4-FFF2-40B4-BE49-F238E27FC236}">
                <a16:creationId xmlns:a16="http://schemas.microsoft.com/office/drawing/2014/main" id="{60855B0B-C9F2-44D5-8324-50104C333275}"/>
              </a:ext>
            </a:extLst>
          </p:cNvPr>
          <p:cNvSpPr>
            <a:spLocks noGrp="1"/>
          </p:cNvSpPr>
          <p:nvPr>
            <p:ph sz="half" idx="2"/>
          </p:nvPr>
        </p:nvSpPr>
        <p:spPr>
          <a:xfrm>
            <a:off x="6657715" y="1562695"/>
            <a:ext cx="5134235" cy="5158779"/>
          </a:xfrm>
        </p:spPr>
        <p:txBody>
          <a:bodyPr vert="horz" lIns="91440" tIns="45720" rIns="91440" bIns="45720" rtlCol="0" anchor="t">
            <a:normAutofit lnSpcReduction="10000"/>
          </a:bodyPr>
          <a:lstStyle/>
          <a:p>
            <a:r>
              <a:rPr lang="en-US" sz="1800" b="1" dirty="0"/>
              <a:t>Name</a:t>
            </a:r>
            <a:r>
              <a:rPr lang="en-US" sz="1800" dirty="0"/>
              <a:t>: </a:t>
            </a:r>
            <a:r>
              <a:rPr lang="en-US" sz="1800" dirty="0" err="1"/>
              <a:t>Kikkos</a:t>
            </a:r>
            <a:r>
              <a:rPr lang="en-US" sz="1800" dirty="0"/>
              <a:t> </a:t>
            </a:r>
            <a:r>
              <a:rPr lang="en-US" sz="1800" dirty="0" err="1"/>
              <a:t>Kikkou</a:t>
            </a:r>
            <a:endParaRPr lang="en-US" sz="1800" dirty="0"/>
          </a:p>
          <a:p>
            <a:r>
              <a:rPr lang="en-US" sz="1800" b="1" dirty="0"/>
              <a:t>Occupation</a:t>
            </a:r>
            <a:r>
              <a:rPr lang="en-US" sz="1800" dirty="0"/>
              <a:t>: Technical School Instructor</a:t>
            </a:r>
          </a:p>
          <a:p>
            <a:r>
              <a:rPr lang="en-US" sz="1800" b="1" dirty="0"/>
              <a:t>Age</a:t>
            </a:r>
            <a:r>
              <a:rPr lang="en-US" sz="1800" dirty="0"/>
              <a:t>: 52</a:t>
            </a:r>
          </a:p>
          <a:p>
            <a:r>
              <a:rPr lang="en-US" sz="1800" b="1" dirty="0"/>
              <a:t>Status</a:t>
            </a:r>
            <a:r>
              <a:rPr lang="en-US" sz="1800" dirty="0"/>
              <a:t>: Married + 4 children</a:t>
            </a:r>
          </a:p>
          <a:p>
            <a:endParaRPr lang="en-US" sz="1800" dirty="0"/>
          </a:p>
          <a:p>
            <a:r>
              <a:rPr lang="en-US" sz="1800" b="1" dirty="0"/>
              <a:t>Bio</a:t>
            </a:r>
            <a:r>
              <a:rPr lang="en-US" sz="1800" dirty="0"/>
              <a:t>: </a:t>
            </a:r>
          </a:p>
          <a:p>
            <a:pPr marL="0" indent="0">
              <a:buNone/>
            </a:pPr>
            <a:r>
              <a:rPr lang="en-US" sz="1800" dirty="0"/>
              <a:t>He is 11 years at education public sector and was 12 years at heavy-duty tractor services. Has basic knowledge  in computers and the English language. Obtained a BSc in Mechanical Engineering. Teaches a series of automotive technology lessons.</a:t>
            </a:r>
          </a:p>
          <a:p>
            <a:pPr marL="0" indent="0">
              <a:buNone/>
            </a:pPr>
            <a:r>
              <a:rPr lang="en-US" sz="1800" dirty="0"/>
              <a:t>As an automotive expert, he can easily handle machinery and mechanical systems. Usually, spends his most time at the school laboratories preparing his everyday lectures and practical workshops on basic automotive systems.</a:t>
            </a:r>
          </a:p>
          <a:p>
            <a:endParaRPr lang="en-US" sz="1800" dirty="0"/>
          </a:p>
        </p:txBody>
      </p:sp>
      <p:pic>
        <p:nvPicPr>
          <p:cNvPr id="15" name="Picture 14">
            <a:extLst>
              <a:ext uri="{FF2B5EF4-FFF2-40B4-BE49-F238E27FC236}">
                <a16:creationId xmlns:a16="http://schemas.microsoft.com/office/drawing/2014/main" id="{3AAF6CC1-A3FB-4AC7-907A-CB6E9321CEB1}"/>
              </a:ext>
            </a:extLst>
          </p:cNvPr>
          <p:cNvPicPr>
            <a:picLocks noChangeAspect="1"/>
          </p:cNvPicPr>
          <p:nvPr/>
        </p:nvPicPr>
        <p:blipFill rotWithShape="1">
          <a:blip r:embed="rId2">
            <a:extLst>
              <a:ext uri="{28A0092B-C50C-407E-A947-70E740481C1C}">
                <a14:useLocalDpi xmlns:a14="http://schemas.microsoft.com/office/drawing/2010/main" val="0"/>
              </a:ext>
            </a:extLst>
          </a:blip>
          <a:srcRect l="8680" r="3720"/>
          <a:stretch/>
        </p:blipFill>
        <p:spPr>
          <a:xfrm>
            <a:off x="838200" y="1030116"/>
            <a:ext cx="4914900" cy="5035957"/>
          </a:xfrm>
          <a:custGeom>
            <a:avLst/>
            <a:gdLst/>
            <a:ahLst/>
            <a:cxnLst/>
            <a:rect l="l" t="t" r="r" b="b"/>
            <a:pathLst>
              <a:path w="1838528" h="1838528">
                <a:moveTo>
                  <a:pt x="919264" y="0"/>
                </a:moveTo>
                <a:cubicBezTo>
                  <a:pt x="1426959" y="0"/>
                  <a:pt x="1838528" y="411569"/>
                  <a:pt x="1838528" y="919264"/>
                </a:cubicBezTo>
                <a:cubicBezTo>
                  <a:pt x="1838528" y="1426959"/>
                  <a:pt x="1426959" y="1838528"/>
                  <a:pt x="919264" y="1838528"/>
                </a:cubicBezTo>
                <a:cubicBezTo>
                  <a:pt x="411569" y="1838528"/>
                  <a:pt x="0" y="1426959"/>
                  <a:pt x="0" y="919264"/>
                </a:cubicBezTo>
                <a:cubicBezTo>
                  <a:pt x="0" y="411569"/>
                  <a:pt x="411569" y="0"/>
                  <a:pt x="919264" y="0"/>
                </a:cubicBezTo>
                <a:close/>
              </a:path>
            </a:pathLst>
          </a:custGeom>
          <a:noFill/>
        </p:spPr>
      </p:pic>
    </p:spTree>
    <p:extLst>
      <p:ext uri="{BB962C8B-B14F-4D97-AF65-F5344CB8AC3E}">
        <p14:creationId xmlns:p14="http://schemas.microsoft.com/office/powerpoint/2010/main" val="2894216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animEffect transition="in" filter="fade">
                                      <p:cBhvr>
                                        <p:cTn id="11" dur="500"/>
                                        <p:tgtEl>
                                          <p:spTgt spid="10">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animEffect transition="in" filter="fade">
                                      <p:cBhvr>
                                        <p:cTn id="15" dur="500"/>
                                        <p:tgtEl>
                                          <p:spTgt spid="10">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0">
                                            <p:txEl>
                                              <p:pRg st="3" end="3"/>
                                            </p:txEl>
                                          </p:spTgt>
                                        </p:tgtEl>
                                        <p:attrNameLst>
                                          <p:attrName>style.visibility</p:attrName>
                                        </p:attrNameLst>
                                      </p:cBhvr>
                                      <p:to>
                                        <p:strVal val="visible"/>
                                      </p:to>
                                    </p:set>
                                    <p:animEffect transition="in" filter="fade">
                                      <p:cBhvr>
                                        <p:cTn id="19" dur="500"/>
                                        <p:tgtEl>
                                          <p:spTgt spid="10">
                                            <p:txEl>
                                              <p:pRg st="3" end="3"/>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10">
                                            <p:txEl>
                                              <p:pRg st="5" end="5"/>
                                            </p:txEl>
                                          </p:spTgt>
                                        </p:tgtEl>
                                        <p:attrNameLst>
                                          <p:attrName>style.visibility</p:attrName>
                                        </p:attrNameLst>
                                      </p:cBhvr>
                                      <p:to>
                                        <p:strVal val="visible"/>
                                      </p:to>
                                    </p:set>
                                    <p:animEffect transition="in" filter="fade">
                                      <p:cBhvr>
                                        <p:cTn id="23" dur="500"/>
                                        <p:tgtEl>
                                          <p:spTgt spid="10">
                                            <p:txEl>
                                              <p:pRg st="5" end="5"/>
                                            </p:txEl>
                                          </p:spTgt>
                                        </p:tgtEl>
                                      </p:cBhvr>
                                    </p:animEffect>
                                  </p:childTnLst>
                                </p:cTn>
                              </p:par>
                            </p:childTnLst>
                          </p:cTn>
                        </p:par>
                        <p:par>
                          <p:cTn id="24" fill="hold">
                            <p:stCondLst>
                              <p:cond delay="2500"/>
                            </p:stCondLst>
                            <p:childTnLst>
                              <p:par>
                                <p:cTn id="25" presetID="10" presetClass="entr" presetSubtype="0" fill="hold" grpId="0" nodeType="afterEffect">
                                  <p:stCondLst>
                                    <p:cond delay="0"/>
                                  </p:stCondLst>
                                  <p:iterate type="wd">
                                    <p:tmPct val="10000"/>
                                  </p:iterate>
                                  <p:childTnLst>
                                    <p:set>
                                      <p:cBhvr>
                                        <p:cTn id="26" dur="1" fill="hold">
                                          <p:stCondLst>
                                            <p:cond delay="0"/>
                                          </p:stCondLst>
                                        </p:cTn>
                                        <p:tgtEl>
                                          <p:spTgt spid="10">
                                            <p:txEl>
                                              <p:pRg st="6" end="6"/>
                                            </p:txEl>
                                          </p:spTgt>
                                        </p:tgtEl>
                                        <p:attrNameLst>
                                          <p:attrName>style.visibility</p:attrName>
                                        </p:attrNameLst>
                                      </p:cBhvr>
                                      <p:to>
                                        <p:strVal val="visible"/>
                                      </p:to>
                                    </p:set>
                                    <p:animEffect transition="in" filter="fade">
                                      <p:cBhvr>
                                        <p:cTn id="27" dur="500"/>
                                        <p:tgtEl>
                                          <p:spTgt spid="10">
                                            <p:txEl>
                                              <p:pRg st="6" end="6"/>
                                            </p:txEl>
                                          </p:spTgt>
                                        </p:tgtEl>
                                      </p:cBhvr>
                                    </p:animEffect>
                                  </p:childTnLst>
                                </p:cTn>
                              </p:par>
                            </p:childTnLst>
                          </p:cTn>
                        </p:par>
                        <p:par>
                          <p:cTn id="28" fill="hold">
                            <p:stCondLst>
                              <p:cond delay="5050"/>
                            </p:stCondLst>
                            <p:childTnLst>
                              <p:par>
                                <p:cTn id="29" presetID="10" presetClass="entr" presetSubtype="0" fill="hold" grpId="0" nodeType="afterEffect">
                                  <p:stCondLst>
                                    <p:cond delay="0"/>
                                  </p:stCondLst>
                                  <p:iterate type="wd">
                                    <p:tmPct val="10000"/>
                                  </p:iterate>
                                  <p:childTnLst>
                                    <p:set>
                                      <p:cBhvr>
                                        <p:cTn id="30" dur="1" fill="hold">
                                          <p:stCondLst>
                                            <p:cond delay="0"/>
                                          </p:stCondLst>
                                        </p:cTn>
                                        <p:tgtEl>
                                          <p:spTgt spid="10">
                                            <p:txEl>
                                              <p:pRg st="7" end="7"/>
                                            </p:txEl>
                                          </p:spTgt>
                                        </p:tgtEl>
                                        <p:attrNameLst>
                                          <p:attrName>style.visibility</p:attrName>
                                        </p:attrNameLst>
                                      </p:cBhvr>
                                      <p:to>
                                        <p:strVal val="visible"/>
                                      </p:to>
                                    </p:set>
                                    <p:animEffect transition="in" filter="fade">
                                      <p:cBhvr>
                                        <p:cTn id="31" dur="500"/>
                                        <p:tgtEl>
                                          <p:spTgt spid="10">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uiExpand="1" build="p" bldLvl="2"/>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utomotive Engineering Major | Courses For Degree | Career Girls">
            <a:extLst>
              <a:ext uri="{FF2B5EF4-FFF2-40B4-BE49-F238E27FC236}">
                <a16:creationId xmlns:a16="http://schemas.microsoft.com/office/drawing/2014/main" id="{CE3300AF-A9A6-442D-AAD8-A487858EDBFB}"/>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5676" r="4730"/>
          <a:stretch/>
        </p:blipFill>
        <p:spPr bwMode="auto">
          <a:xfrm>
            <a:off x="698499" y="986359"/>
            <a:ext cx="5134235" cy="5123470"/>
          </a:xfrm>
          <a:custGeom>
            <a:avLst/>
            <a:gdLst/>
            <a:ahLst/>
            <a:cxnLst/>
            <a:rect l="l" t="t" r="r" b="b"/>
            <a:pathLst>
              <a:path w="1838528" h="1838528">
                <a:moveTo>
                  <a:pt x="919264" y="0"/>
                </a:moveTo>
                <a:cubicBezTo>
                  <a:pt x="1426959" y="0"/>
                  <a:pt x="1838528" y="411569"/>
                  <a:pt x="1838528" y="919264"/>
                </a:cubicBezTo>
                <a:cubicBezTo>
                  <a:pt x="1838528" y="1426959"/>
                  <a:pt x="1426959" y="1838528"/>
                  <a:pt x="919264" y="1838528"/>
                </a:cubicBezTo>
                <a:cubicBezTo>
                  <a:pt x="411569" y="1838528"/>
                  <a:pt x="0" y="1426959"/>
                  <a:pt x="0" y="919264"/>
                </a:cubicBezTo>
                <a:cubicBezTo>
                  <a:pt x="0" y="411569"/>
                  <a:pt x="411569" y="0"/>
                  <a:pt x="919264" y="0"/>
                </a:cubicBezTo>
                <a:close/>
              </a:path>
            </a:pathLst>
          </a:custGeom>
          <a:noFill/>
        </p:spPr>
      </p:pic>
      <p:sp>
        <p:nvSpPr>
          <p:cNvPr id="8" name="Title 7">
            <a:extLst>
              <a:ext uri="{FF2B5EF4-FFF2-40B4-BE49-F238E27FC236}">
                <a16:creationId xmlns:a16="http://schemas.microsoft.com/office/drawing/2014/main" id="{DB2C2034-9657-4F81-B7C3-F5F80BC4A3DD}"/>
              </a:ext>
            </a:extLst>
          </p:cNvPr>
          <p:cNvSpPr>
            <a:spLocks noGrp="1"/>
          </p:cNvSpPr>
          <p:nvPr>
            <p:ph type="title"/>
          </p:nvPr>
        </p:nvSpPr>
        <p:spPr>
          <a:xfrm>
            <a:off x="6657715" y="467271"/>
            <a:ext cx="4195674" cy="911586"/>
          </a:xfrm>
        </p:spPr>
        <p:txBody>
          <a:bodyPr vert="horz" lIns="91440" tIns="45720" rIns="91440" bIns="45720" rtlCol="0" anchor="b">
            <a:normAutofit/>
          </a:bodyPr>
          <a:lstStyle/>
          <a:p>
            <a:r>
              <a:rPr lang="en-US" sz="4800" kern="1200" dirty="0">
                <a:solidFill>
                  <a:schemeClr val="tx1"/>
                </a:solidFill>
                <a:latin typeface="+mj-lt"/>
                <a:ea typeface="+mj-ea"/>
                <a:cs typeface="+mj-cs"/>
              </a:rPr>
              <a:t>Persona 2</a:t>
            </a:r>
          </a:p>
        </p:txBody>
      </p:sp>
      <p:sp>
        <p:nvSpPr>
          <p:cNvPr id="10" name="Content Placeholder 9">
            <a:extLst>
              <a:ext uri="{FF2B5EF4-FFF2-40B4-BE49-F238E27FC236}">
                <a16:creationId xmlns:a16="http://schemas.microsoft.com/office/drawing/2014/main" id="{60855B0B-C9F2-44D5-8324-50104C333275}"/>
              </a:ext>
            </a:extLst>
          </p:cNvPr>
          <p:cNvSpPr>
            <a:spLocks noGrp="1"/>
          </p:cNvSpPr>
          <p:nvPr>
            <p:ph sz="half" idx="2"/>
          </p:nvPr>
        </p:nvSpPr>
        <p:spPr>
          <a:xfrm>
            <a:off x="6657715" y="1562695"/>
            <a:ext cx="5343785" cy="5158779"/>
          </a:xfrm>
        </p:spPr>
        <p:txBody>
          <a:bodyPr vert="horz" lIns="91440" tIns="45720" rIns="91440" bIns="45720" rtlCol="0" anchor="t">
            <a:normAutofit/>
          </a:bodyPr>
          <a:lstStyle/>
          <a:p>
            <a:r>
              <a:rPr lang="en-US" sz="1800" b="1" dirty="0"/>
              <a:t>Name</a:t>
            </a:r>
            <a:r>
              <a:rPr lang="en-US" sz="1800" dirty="0"/>
              <a:t>: Maria </a:t>
            </a:r>
            <a:r>
              <a:rPr lang="en-US" sz="1800" dirty="0" err="1"/>
              <a:t>Andreou</a:t>
            </a:r>
            <a:endParaRPr lang="en-US" sz="1800" dirty="0"/>
          </a:p>
          <a:p>
            <a:r>
              <a:rPr lang="en-US" sz="1800" b="1" dirty="0"/>
              <a:t>Occupation</a:t>
            </a:r>
            <a:r>
              <a:rPr lang="en-US" sz="1800" dirty="0"/>
              <a:t>: Cyprus Technical School Student</a:t>
            </a:r>
          </a:p>
          <a:p>
            <a:r>
              <a:rPr lang="en-US" sz="1800" b="1" dirty="0"/>
              <a:t>Age</a:t>
            </a:r>
            <a:r>
              <a:rPr lang="en-US" sz="1800" dirty="0"/>
              <a:t>: 16</a:t>
            </a:r>
          </a:p>
          <a:p>
            <a:pPr marL="0" indent="0">
              <a:buNone/>
            </a:pPr>
            <a:endParaRPr lang="en-US" sz="1800" dirty="0"/>
          </a:p>
          <a:p>
            <a:r>
              <a:rPr lang="en-US" sz="1800" b="1" dirty="0"/>
              <a:t>Bio</a:t>
            </a:r>
            <a:r>
              <a:rPr lang="en-US" sz="1800" dirty="0"/>
              <a:t>: </a:t>
            </a:r>
          </a:p>
          <a:p>
            <a:pPr marL="0" indent="0" algn="just">
              <a:buNone/>
            </a:pPr>
            <a:r>
              <a:rPr lang="en-US" sz="1800" dirty="0"/>
              <a:t>She studies vehicle engineering. She usually plays with and services her 50cc motorbike. She spends a lot of time watching tic-toc and talking with boys. She is an average student and has poor English knowledge. Usually in the class she feels boring. After schools she helps at her father’s business. </a:t>
            </a:r>
          </a:p>
        </p:txBody>
      </p:sp>
    </p:spTree>
    <p:extLst>
      <p:ext uri="{BB962C8B-B14F-4D97-AF65-F5344CB8AC3E}">
        <p14:creationId xmlns:p14="http://schemas.microsoft.com/office/powerpoint/2010/main" val="2744535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animEffect transition="in" filter="fade">
                                      <p:cBhvr>
                                        <p:cTn id="11" dur="500"/>
                                        <p:tgtEl>
                                          <p:spTgt spid="10">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animEffect transition="in" filter="fade">
                                      <p:cBhvr>
                                        <p:cTn id="15" dur="500"/>
                                        <p:tgtEl>
                                          <p:spTgt spid="10">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0">
                                            <p:txEl>
                                              <p:pRg st="4" end="4"/>
                                            </p:txEl>
                                          </p:spTgt>
                                        </p:tgtEl>
                                        <p:attrNameLst>
                                          <p:attrName>style.visibility</p:attrName>
                                        </p:attrNameLst>
                                      </p:cBhvr>
                                      <p:to>
                                        <p:strVal val="visible"/>
                                      </p:to>
                                    </p:set>
                                    <p:animEffect transition="in" filter="fade">
                                      <p:cBhvr>
                                        <p:cTn id="19" dur="500"/>
                                        <p:tgtEl>
                                          <p:spTgt spid="10">
                                            <p:txEl>
                                              <p:pRg st="4" end="4"/>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iterate type="wd">
                                    <p:tmPct val="10000"/>
                                  </p:iterate>
                                  <p:childTnLst>
                                    <p:set>
                                      <p:cBhvr>
                                        <p:cTn id="22" dur="1" fill="hold">
                                          <p:stCondLst>
                                            <p:cond delay="0"/>
                                          </p:stCondLst>
                                        </p:cTn>
                                        <p:tgtEl>
                                          <p:spTgt spid="10">
                                            <p:txEl>
                                              <p:pRg st="5" end="5"/>
                                            </p:txEl>
                                          </p:spTgt>
                                        </p:tgtEl>
                                        <p:attrNameLst>
                                          <p:attrName>style.visibility</p:attrName>
                                        </p:attrNameLst>
                                      </p:cBhvr>
                                      <p:to>
                                        <p:strVal val="visible"/>
                                      </p:to>
                                    </p:set>
                                    <p:animEffect transition="in" filter="fade">
                                      <p:cBhvr>
                                        <p:cTn id="23" dur="500"/>
                                        <p:tgtEl>
                                          <p:spTgt spid="10">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CDA59-55A0-4EA5-B3E4-646D1D3B4CEB}"/>
              </a:ext>
            </a:extLst>
          </p:cNvPr>
          <p:cNvSpPr>
            <a:spLocks noGrp="1"/>
          </p:cNvSpPr>
          <p:nvPr>
            <p:ph type="title"/>
          </p:nvPr>
        </p:nvSpPr>
        <p:spPr>
          <a:xfrm>
            <a:off x="803776" y="992496"/>
            <a:ext cx="6190412" cy="825404"/>
          </a:xfrm>
        </p:spPr>
        <p:txBody>
          <a:bodyPr vert="horz" lIns="91440" tIns="45720" rIns="91440" bIns="45720" rtlCol="0" anchor="b">
            <a:normAutofit fontScale="90000"/>
          </a:bodyPr>
          <a:lstStyle/>
          <a:p>
            <a:r>
              <a:rPr lang="en-US" sz="5400" kern="1200" dirty="0">
                <a:solidFill>
                  <a:schemeClr val="tx1"/>
                </a:solidFill>
                <a:latin typeface="+mj-lt"/>
                <a:ea typeface="+mj-ea"/>
                <a:cs typeface="+mj-cs"/>
              </a:rPr>
              <a:t>Scenario Example</a:t>
            </a:r>
          </a:p>
        </p:txBody>
      </p:sp>
      <p:sp>
        <p:nvSpPr>
          <p:cNvPr id="4" name="Content Placeholder 3">
            <a:extLst>
              <a:ext uri="{FF2B5EF4-FFF2-40B4-BE49-F238E27FC236}">
                <a16:creationId xmlns:a16="http://schemas.microsoft.com/office/drawing/2014/main" id="{1FE9CB6C-6FF8-4B8C-9B41-2DDD39B25DE3}"/>
              </a:ext>
            </a:extLst>
          </p:cNvPr>
          <p:cNvSpPr>
            <a:spLocks noGrp="1"/>
          </p:cNvSpPr>
          <p:nvPr>
            <p:ph sz="half" idx="2"/>
          </p:nvPr>
        </p:nvSpPr>
        <p:spPr>
          <a:xfrm>
            <a:off x="803775" y="2003925"/>
            <a:ext cx="6648181" cy="4527503"/>
          </a:xfrm>
        </p:spPr>
        <p:txBody>
          <a:bodyPr vert="horz" lIns="91440" tIns="45720" rIns="91440" bIns="45720" rtlCol="0" anchor="t">
            <a:normAutofit lnSpcReduction="10000"/>
          </a:bodyPr>
          <a:lstStyle/>
          <a:p>
            <a:r>
              <a:rPr lang="en-US" sz="1800" dirty="0"/>
              <a:t>Maria has been playing all the afternoon at her 50cc motorbike since she came home after school. Tomorrow, she has a test at school about the suspension system of vehicles. She is so tired and bored to read all the theoretical material that her tutor has provided them.</a:t>
            </a:r>
          </a:p>
          <a:p>
            <a:r>
              <a:rPr lang="en-US" sz="1800" dirty="0"/>
              <a:t>As an alternative, she tries to study the basics on the website, since she uses it as a refence for her 50cc motorbike repairments as well. She browses for the suspension system in the learning section and selects the difficulty level to high school students. She hovers the mouse above the different components of the beautiful visuals, to reveal their functionality. </a:t>
            </a:r>
          </a:p>
          <a:p>
            <a:r>
              <a:rPr lang="en-US" sz="1800" dirty="0"/>
              <a:t>After 20 minutes, she leaves the house to hang out with her friends. While being in the car, she opens the website in her smartphone to study a little bit more. From the menu, she loads the system again and by pressing the different points of interests she reveals their description. </a:t>
            </a:r>
          </a:p>
        </p:txBody>
      </p:sp>
      <p:pic>
        <p:nvPicPr>
          <p:cNvPr id="2050" name="Picture 2">
            <a:extLst>
              <a:ext uri="{FF2B5EF4-FFF2-40B4-BE49-F238E27FC236}">
                <a16:creationId xmlns:a16="http://schemas.microsoft.com/office/drawing/2014/main" id="{7A2DACD8-FD36-40B7-9F0C-052639217F9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7697"/>
          <a:stretch/>
        </p:blipFill>
        <p:spPr bwMode="auto">
          <a:xfrm>
            <a:off x="7451956" y="1627820"/>
            <a:ext cx="4356099" cy="4493579"/>
          </a:xfrm>
          <a:custGeom>
            <a:avLst/>
            <a:gdLst/>
            <a:ahLst/>
            <a:cxnLst/>
            <a:rect l="l" t="t" r="r" b="b"/>
            <a:pathLst>
              <a:path w="2457864" h="2457864">
                <a:moveTo>
                  <a:pt x="1228932" y="0"/>
                </a:moveTo>
                <a:cubicBezTo>
                  <a:pt x="1907652" y="0"/>
                  <a:pt x="2457864" y="550212"/>
                  <a:pt x="2457864" y="1228932"/>
                </a:cubicBezTo>
                <a:cubicBezTo>
                  <a:pt x="2457864" y="1907652"/>
                  <a:pt x="1907652" y="2457864"/>
                  <a:pt x="1228932" y="2457864"/>
                </a:cubicBezTo>
                <a:cubicBezTo>
                  <a:pt x="550212" y="2457864"/>
                  <a:pt x="0" y="1907652"/>
                  <a:pt x="0" y="1228932"/>
                </a:cubicBezTo>
                <a:cubicBezTo>
                  <a:pt x="0" y="550212"/>
                  <a:pt x="550212" y="0"/>
                  <a:pt x="1228932" y="0"/>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47660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12.jpeg" descr="Diagram  Description automatically generated">
            <a:extLst>
              <a:ext uri="{FF2B5EF4-FFF2-40B4-BE49-F238E27FC236}">
                <a16:creationId xmlns:a16="http://schemas.microsoft.com/office/drawing/2014/main" id="{CE3D69D5-4534-B0CB-F280-A93065AFA581}"/>
              </a:ext>
            </a:extLst>
          </p:cNvPr>
          <p:cNvPicPr>
            <a:picLocks noChangeAspect="1"/>
          </p:cNvPicPr>
          <p:nvPr/>
        </p:nvPicPr>
        <p:blipFill>
          <a:blip r:embed="rId2" cstate="print"/>
          <a:stretch>
            <a:fillRect/>
          </a:stretch>
        </p:blipFill>
        <p:spPr>
          <a:xfrm>
            <a:off x="380999" y="43502"/>
            <a:ext cx="6818244" cy="6756641"/>
          </a:xfrm>
          <a:prstGeom prst="rect">
            <a:avLst/>
          </a:prstGeom>
        </p:spPr>
      </p:pic>
      <p:sp>
        <p:nvSpPr>
          <p:cNvPr id="3" name="Title 1">
            <a:extLst>
              <a:ext uri="{FF2B5EF4-FFF2-40B4-BE49-F238E27FC236}">
                <a16:creationId xmlns:a16="http://schemas.microsoft.com/office/drawing/2014/main" id="{75D80E34-59FE-4C66-A9EA-35C8952247DE}"/>
              </a:ext>
            </a:extLst>
          </p:cNvPr>
          <p:cNvSpPr txBox="1">
            <a:spLocks/>
          </p:cNvSpPr>
          <p:nvPr/>
        </p:nvSpPr>
        <p:spPr>
          <a:xfrm>
            <a:off x="7378700" y="1170296"/>
            <a:ext cx="3958888" cy="825404"/>
          </a:xfrm>
          <a:prstGeom prst="rect">
            <a:avLst/>
          </a:prstGeom>
        </p:spPr>
        <p:txBody>
          <a:bodyPr vert="horz" lIns="91440" tIns="45720" rIns="91440" bIns="45720" rtlCol="0" anchor="b">
            <a:normAutofit fontScale="97500"/>
          </a:bodyPr>
          <a:lstStyle>
            <a:lvl1pPr algn="l" defTabSz="914400" rtl="0" eaLnBrk="1" latinLnBrk="0" hangingPunct="1">
              <a:lnSpc>
                <a:spcPct val="90000"/>
              </a:lnSpc>
              <a:spcBef>
                <a:spcPct val="0"/>
              </a:spcBef>
              <a:buNone/>
              <a:defRPr sz="5400" kern="1200" cap="all" baseline="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en-US" dirty="0">
                <a:solidFill>
                  <a:schemeClr val="tx1"/>
                </a:solidFill>
              </a:rPr>
              <a:t>SITE PATH</a:t>
            </a:r>
          </a:p>
        </p:txBody>
      </p:sp>
      <p:sp>
        <p:nvSpPr>
          <p:cNvPr id="4" name="Content Placeholder 3">
            <a:extLst>
              <a:ext uri="{FF2B5EF4-FFF2-40B4-BE49-F238E27FC236}">
                <a16:creationId xmlns:a16="http://schemas.microsoft.com/office/drawing/2014/main" id="{E47AC45A-F1CC-43A3-A46D-48793E205E62}"/>
              </a:ext>
            </a:extLst>
          </p:cNvPr>
          <p:cNvSpPr txBox="1">
            <a:spLocks/>
          </p:cNvSpPr>
          <p:nvPr/>
        </p:nvSpPr>
        <p:spPr>
          <a:xfrm>
            <a:off x="7378701" y="2298700"/>
            <a:ext cx="4432300" cy="3998604"/>
          </a:xfrm>
          <a:prstGeom prst="rect">
            <a:avLst/>
          </a:prstGeom>
        </p:spPr>
        <p:txBody>
          <a:bodyPr vert="horz" lIns="91440" tIns="45720" rIns="91440" bIns="45720" rtlCol="0" anchor="t">
            <a:norm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r>
              <a:rPr lang="en-US" sz="1800" dirty="0"/>
              <a:t>With the site path we tried to explore different types of users and how they can potentially access our website. For example:</a:t>
            </a:r>
          </a:p>
          <a:p>
            <a:pPr lvl="1">
              <a:lnSpc>
                <a:spcPct val="150000"/>
              </a:lnSpc>
            </a:pPr>
            <a:r>
              <a:rPr lang="en-US" sz="1600" b="1" dirty="0"/>
              <a:t>Teacher: </a:t>
            </a:r>
            <a:r>
              <a:rPr lang="en-US" sz="1600" dirty="0"/>
              <a:t>Homepage</a:t>
            </a:r>
            <a:endParaRPr lang="en-US" sz="1600" b="1" dirty="0"/>
          </a:p>
          <a:p>
            <a:pPr lvl="1">
              <a:lnSpc>
                <a:spcPct val="150000"/>
              </a:lnSpc>
            </a:pPr>
            <a:r>
              <a:rPr lang="en-US" sz="1600" b="1" dirty="0"/>
              <a:t>Student: </a:t>
            </a:r>
            <a:r>
              <a:rPr lang="en-US" sz="1600" dirty="0"/>
              <a:t>Homepage</a:t>
            </a:r>
          </a:p>
          <a:p>
            <a:pPr lvl="1">
              <a:lnSpc>
                <a:spcPct val="150000"/>
              </a:lnSpc>
            </a:pPr>
            <a:r>
              <a:rPr lang="en-US" sz="1600" b="1" dirty="0"/>
              <a:t>Mechanical Engineer: </a:t>
            </a:r>
            <a:r>
              <a:rPr lang="en-US" sz="1600" dirty="0"/>
              <a:t>Browsing</a:t>
            </a:r>
          </a:p>
          <a:p>
            <a:pPr lvl="1">
              <a:lnSpc>
                <a:spcPct val="150000"/>
              </a:lnSpc>
            </a:pPr>
            <a:r>
              <a:rPr lang="en-US" sz="1600" b="1" dirty="0"/>
              <a:t>Job Hunter: </a:t>
            </a:r>
            <a:r>
              <a:rPr lang="en-US" sz="1600" dirty="0"/>
              <a:t>Contact us</a:t>
            </a:r>
          </a:p>
        </p:txBody>
      </p:sp>
    </p:spTree>
    <p:extLst>
      <p:ext uri="{BB962C8B-B14F-4D97-AF65-F5344CB8AC3E}">
        <p14:creationId xmlns:p14="http://schemas.microsoft.com/office/powerpoint/2010/main" val="18550695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iterate type="wd">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3" descr="A picture containing diagram&#10;&#10;Description automatically generated">
            <a:extLst>
              <a:ext uri="{FF2B5EF4-FFF2-40B4-BE49-F238E27FC236}">
                <a16:creationId xmlns:a16="http://schemas.microsoft.com/office/drawing/2014/main" id="{9EB99E14-1654-4C2B-8428-3E6B37E1CB61}"/>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143" r="2848" b="49776"/>
          <a:stretch/>
        </p:blipFill>
        <p:spPr bwMode="auto">
          <a:xfrm>
            <a:off x="803776" y="2506771"/>
            <a:ext cx="5029200" cy="3760344"/>
          </a:xfrm>
          <a:prstGeom prst="rect">
            <a:avLst/>
          </a:prstGeom>
          <a:ln>
            <a:noFill/>
          </a:ln>
          <a:effectLst>
            <a:outerShdw blurRad="292100" dist="139700" dir="2700000" algn="tl" rotWithShape="0">
              <a:srgbClr val="333333">
                <a:alpha val="65000"/>
              </a:srgbClr>
            </a:outerShdw>
          </a:effectLst>
          <a:extLst>
            <a:ext uri="{53640926-AAD7-44D8-BBD7-CCE9431645EC}">
              <a14:shadowObscured xmlns:a14="http://schemas.microsoft.com/office/drawing/2010/main"/>
            </a:ext>
          </a:extLst>
        </p:spPr>
      </p:pic>
      <p:sp>
        <p:nvSpPr>
          <p:cNvPr id="37" name="Title 1">
            <a:extLst>
              <a:ext uri="{FF2B5EF4-FFF2-40B4-BE49-F238E27FC236}">
                <a16:creationId xmlns:a16="http://schemas.microsoft.com/office/drawing/2014/main" id="{00E8B3FC-7C40-413D-B31A-5203610F3781}"/>
              </a:ext>
            </a:extLst>
          </p:cNvPr>
          <p:cNvSpPr txBox="1">
            <a:spLocks/>
          </p:cNvSpPr>
          <p:nvPr/>
        </p:nvSpPr>
        <p:spPr>
          <a:xfrm>
            <a:off x="803776" y="214945"/>
            <a:ext cx="10423024" cy="825404"/>
          </a:xfrm>
          <a:prstGeom prst="rect">
            <a:avLst/>
          </a:prstGeom>
        </p:spPr>
        <p:txBody>
          <a:bodyPr vert="horz" lIns="91440" tIns="45720" rIns="91440" bIns="45720" rtlCol="0" anchor="b">
            <a:normAutofit fontScale="97500"/>
          </a:bodyPr>
          <a:lstStyle>
            <a:lvl1pPr algn="l" defTabSz="914400" rtl="0" eaLnBrk="1" latinLnBrk="0" hangingPunct="1">
              <a:lnSpc>
                <a:spcPct val="90000"/>
              </a:lnSpc>
              <a:spcBef>
                <a:spcPct val="0"/>
              </a:spcBef>
              <a:buNone/>
              <a:defRPr sz="5400" kern="1200" cap="all" baseline="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en-US" dirty="0">
                <a:solidFill>
                  <a:schemeClr val="tx1"/>
                </a:solidFill>
              </a:rPr>
              <a:t>Prototype Design - Application</a:t>
            </a:r>
          </a:p>
        </p:txBody>
      </p:sp>
      <p:pic>
        <p:nvPicPr>
          <p:cNvPr id="38" name="Picture 37" descr="A picture containing diagram&#10;&#10;Description automatically generated">
            <a:extLst>
              <a:ext uri="{FF2B5EF4-FFF2-40B4-BE49-F238E27FC236}">
                <a16:creationId xmlns:a16="http://schemas.microsoft.com/office/drawing/2014/main" id="{36EE9438-F79E-494A-8C9A-ADA8174CEE2B}"/>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143" t="51383" r="2848"/>
          <a:stretch/>
        </p:blipFill>
        <p:spPr bwMode="auto">
          <a:xfrm>
            <a:off x="6096000" y="2506771"/>
            <a:ext cx="5195430" cy="3760345"/>
          </a:xfrm>
          <a:prstGeom prst="rect">
            <a:avLst/>
          </a:prstGeom>
          <a:ln>
            <a:noFill/>
          </a:ln>
          <a:effectLst>
            <a:outerShdw blurRad="292100" dist="139700" dir="2700000" algn="tl" rotWithShape="0">
              <a:srgbClr val="333333">
                <a:alpha val="65000"/>
              </a:srgbClr>
            </a:outerShdw>
          </a:effectLst>
          <a:extLst>
            <a:ext uri="{53640926-AAD7-44D8-BBD7-CCE9431645EC}">
              <a14:shadowObscured xmlns:a14="http://schemas.microsoft.com/office/drawing/2010/main"/>
            </a:ext>
          </a:extLst>
        </p:spPr>
      </p:pic>
      <p:sp>
        <p:nvSpPr>
          <p:cNvPr id="39" name="Content Placeholder 3">
            <a:extLst>
              <a:ext uri="{FF2B5EF4-FFF2-40B4-BE49-F238E27FC236}">
                <a16:creationId xmlns:a16="http://schemas.microsoft.com/office/drawing/2014/main" id="{A659DAD2-6E0F-4B91-8458-40958D4F57D2}"/>
              </a:ext>
            </a:extLst>
          </p:cNvPr>
          <p:cNvSpPr txBox="1">
            <a:spLocks/>
          </p:cNvSpPr>
          <p:nvPr/>
        </p:nvSpPr>
        <p:spPr>
          <a:xfrm>
            <a:off x="803776" y="1300233"/>
            <a:ext cx="10487654" cy="2128767"/>
          </a:xfrm>
          <a:prstGeom prst="rect">
            <a:avLst/>
          </a:prstGeom>
        </p:spPr>
        <p:txBody>
          <a:bodyPr vert="horz" lIns="91440" tIns="45720" rIns="91440" bIns="45720" rtlCol="0" anchor="t">
            <a:norm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pPr marL="0" indent="0">
              <a:buNone/>
            </a:pPr>
            <a:r>
              <a:rPr lang="en-US" dirty="0"/>
              <a:t>Low fidelity prototype for the application view to understand how the different elements will adapt in a smartphone screen. Based on the scenario mentioned earlier we understood that most of the students will be using our website in their smartphone.  </a:t>
            </a:r>
          </a:p>
        </p:txBody>
      </p:sp>
    </p:spTree>
    <p:extLst>
      <p:ext uri="{BB962C8B-B14F-4D97-AF65-F5344CB8AC3E}">
        <p14:creationId xmlns:p14="http://schemas.microsoft.com/office/powerpoint/2010/main" val="1251684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4"/>
                                        </p:tgtEl>
                                        <p:attrNameLst>
                                          <p:attrName>style.visibility</p:attrName>
                                        </p:attrNameLst>
                                      </p:cBhvr>
                                      <p:to>
                                        <p:strVal val="visible"/>
                                      </p:to>
                                    </p:set>
                                    <p:animEffect transition="in" filter="fade">
                                      <p:cBhvr>
                                        <p:cTn id="11" dur="500"/>
                                        <p:tgtEl>
                                          <p:spTgt spid="34"/>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8"/>
                                        </p:tgtEl>
                                        <p:attrNameLst>
                                          <p:attrName>style.visibility</p:attrName>
                                        </p:attrNameLst>
                                      </p:cBhvr>
                                      <p:to>
                                        <p:strVal val="visible"/>
                                      </p:to>
                                    </p:set>
                                    <p:animEffect transition="in" filter="fade">
                                      <p:cBhvr>
                                        <p:cTn id="15"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C538BFA-0C33-4F6D-ADF7-8C774375B70E}"/>
              </a:ext>
            </a:extLst>
          </p:cNvPr>
          <p:cNvPicPr>
            <a:picLocks noChangeAspect="1"/>
          </p:cNvPicPr>
          <p:nvPr/>
        </p:nvPicPr>
        <p:blipFill>
          <a:blip r:embed="rId2"/>
          <a:stretch>
            <a:fillRect/>
          </a:stretch>
        </p:blipFill>
        <p:spPr>
          <a:xfrm>
            <a:off x="803776" y="3303187"/>
            <a:ext cx="5362940" cy="3067816"/>
          </a:xfrm>
          <a:prstGeom prst="rect">
            <a:avLst/>
          </a:prstGeom>
          <a:ln>
            <a:noFill/>
          </a:ln>
          <a:effectLst>
            <a:outerShdw blurRad="292100" dist="139700" dir="2700000" algn="tl" rotWithShape="0">
              <a:srgbClr val="333333">
                <a:alpha val="65000"/>
              </a:srgbClr>
            </a:outerShdw>
          </a:effectLst>
        </p:spPr>
      </p:pic>
      <p:sp>
        <p:nvSpPr>
          <p:cNvPr id="37" name="Title 1">
            <a:extLst>
              <a:ext uri="{FF2B5EF4-FFF2-40B4-BE49-F238E27FC236}">
                <a16:creationId xmlns:a16="http://schemas.microsoft.com/office/drawing/2014/main" id="{00E8B3FC-7C40-413D-B31A-5203610F3781}"/>
              </a:ext>
            </a:extLst>
          </p:cNvPr>
          <p:cNvSpPr txBox="1">
            <a:spLocks/>
          </p:cNvSpPr>
          <p:nvPr/>
        </p:nvSpPr>
        <p:spPr>
          <a:xfrm>
            <a:off x="803776" y="214945"/>
            <a:ext cx="10423024" cy="825404"/>
          </a:xfrm>
          <a:prstGeom prst="rect">
            <a:avLst/>
          </a:prstGeom>
        </p:spPr>
        <p:txBody>
          <a:bodyPr vert="horz" lIns="91440" tIns="45720" rIns="91440" bIns="45720" rtlCol="0" anchor="b">
            <a:normAutofit fontScale="97500"/>
          </a:bodyPr>
          <a:lstStyle>
            <a:lvl1pPr algn="l" defTabSz="914400" rtl="0" eaLnBrk="1" latinLnBrk="0" hangingPunct="1">
              <a:lnSpc>
                <a:spcPct val="90000"/>
              </a:lnSpc>
              <a:spcBef>
                <a:spcPct val="0"/>
              </a:spcBef>
              <a:buNone/>
              <a:defRPr sz="5400" kern="1200" cap="all" baseline="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en-US" dirty="0">
                <a:solidFill>
                  <a:schemeClr val="tx1"/>
                </a:solidFill>
              </a:rPr>
              <a:t>Prototype Design – Web (1)</a:t>
            </a:r>
          </a:p>
        </p:txBody>
      </p:sp>
      <p:pic>
        <p:nvPicPr>
          <p:cNvPr id="35" name="Picture 34" descr="Diagram&#10;&#10;Description automatically generated">
            <a:extLst>
              <a:ext uri="{FF2B5EF4-FFF2-40B4-BE49-F238E27FC236}">
                <a16:creationId xmlns:a16="http://schemas.microsoft.com/office/drawing/2014/main" id="{CC64703C-A44A-437E-B3B6-C6B8FF526361}"/>
              </a:ext>
            </a:extLst>
          </p:cNvPr>
          <p:cNvPicPr>
            <a:picLocks noChangeAspect="1"/>
          </p:cNvPicPr>
          <p:nvPr/>
        </p:nvPicPr>
        <p:blipFill>
          <a:blip r:embed="rId4"/>
          <a:stretch>
            <a:fillRect/>
          </a:stretch>
        </p:blipFill>
        <p:spPr>
          <a:xfrm>
            <a:off x="6944535" y="1040349"/>
            <a:ext cx="4895043" cy="3475918"/>
          </a:xfrm>
          <a:prstGeom prst="rect">
            <a:avLst/>
          </a:prstGeom>
          <a:ln>
            <a:noFill/>
          </a:ln>
          <a:effectLst>
            <a:outerShdw blurRad="292100" dist="139700" dir="2700000" algn="tl" rotWithShape="0">
              <a:srgbClr val="333333">
                <a:alpha val="65000"/>
              </a:srgbClr>
            </a:outerShdw>
          </a:effectLst>
        </p:spPr>
      </p:pic>
      <p:sp>
        <p:nvSpPr>
          <p:cNvPr id="2" name="Arrow: Notched Right 1">
            <a:extLst>
              <a:ext uri="{FF2B5EF4-FFF2-40B4-BE49-F238E27FC236}">
                <a16:creationId xmlns:a16="http://schemas.microsoft.com/office/drawing/2014/main" id="{B3DB8ABA-4B22-414C-94EB-AB8DC1203D7A}"/>
              </a:ext>
            </a:extLst>
          </p:cNvPr>
          <p:cNvSpPr/>
          <p:nvPr/>
        </p:nvSpPr>
        <p:spPr>
          <a:xfrm rot="19800000">
            <a:off x="5131469" y="3580445"/>
            <a:ext cx="2470943" cy="642338"/>
          </a:xfrm>
          <a:prstGeom prst="notchedRightArrow">
            <a:avLst>
              <a:gd name="adj1" fmla="val 46615"/>
              <a:gd name="adj2" fmla="val 68381"/>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Content Placeholder 3">
            <a:extLst>
              <a:ext uri="{FF2B5EF4-FFF2-40B4-BE49-F238E27FC236}">
                <a16:creationId xmlns:a16="http://schemas.microsoft.com/office/drawing/2014/main" id="{C13F3B1D-9B4C-4C50-B72F-B2F88121D925}"/>
              </a:ext>
            </a:extLst>
          </p:cNvPr>
          <p:cNvSpPr txBox="1">
            <a:spLocks/>
          </p:cNvSpPr>
          <p:nvPr/>
        </p:nvSpPr>
        <p:spPr>
          <a:xfrm>
            <a:off x="803776" y="1165248"/>
            <a:ext cx="5495423" cy="2128767"/>
          </a:xfrm>
          <a:prstGeom prst="rect">
            <a:avLst/>
          </a:prstGeom>
        </p:spPr>
        <p:txBody>
          <a:bodyPr vert="horz" lIns="91440" tIns="45720" rIns="91440" bIns="45720" rtlCol="0" anchor="t">
            <a:norm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pPr marL="0" indent="0">
              <a:buNone/>
            </a:pPr>
            <a:r>
              <a:rPr lang="en-US" dirty="0"/>
              <a:t>Low fidelity, throw-away prototype focusing mostly on the teacher’s requirements. It demonstrates how a teacher can create and modify a vehicle system. </a:t>
            </a:r>
          </a:p>
        </p:txBody>
      </p:sp>
      <p:sp>
        <p:nvSpPr>
          <p:cNvPr id="8" name="Content Placeholder 3">
            <a:extLst>
              <a:ext uri="{FF2B5EF4-FFF2-40B4-BE49-F238E27FC236}">
                <a16:creationId xmlns:a16="http://schemas.microsoft.com/office/drawing/2014/main" id="{2F4740A4-5020-4470-9421-451E1B600D57}"/>
              </a:ext>
            </a:extLst>
          </p:cNvPr>
          <p:cNvSpPr txBox="1">
            <a:spLocks/>
          </p:cNvSpPr>
          <p:nvPr/>
        </p:nvSpPr>
        <p:spPr>
          <a:xfrm>
            <a:off x="6958084" y="4846226"/>
            <a:ext cx="4895042" cy="1800885"/>
          </a:xfrm>
          <a:prstGeom prst="rect">
            <a:avLst/>
          </a:prstGeom>
        </p:spPr>
        <p:txBody>
          <a:bodyPr vert="horz" lIns="91440" tIns="45720" rIns="91440" bIns="45720" rtlCol="0" anchor="t">
            <a:norm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pPr marL="0" indent="0">
              <a:buNone/>
            </a:pPr>
            <a:r>
              <a:rPr lang="en-US" dirty="0"/>
              <a:t>Medium fidelity prototype created with Bootstrap, HTML, CSS and JavaScript. It demonstrates the basic functionalities such as drop-down menus, drag-and-drop etc.  </a:t>
            </a:r>
          </a:p>
        </p:txBody>
      </p:sp>
    </p:spTree>
    <p:extLst>
      <p:ext uri="{BB962C8B-B14F-4D97-AF65-F5344CB8AC3E}">
        <p14:creationId xmlns:p14="http://schemas.microsoft.com/office/powerpoint/2010/main" val="25721404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itle 1">
            <a:extLst>
              <a:ext uri="{FF2B5EF4-FFF2-40B4-BE49-F238E27FC236}">
                <a16:creationId xmlns:a16="http://schemas.microsoft.com/office/drawing/2014/main" id="{00E8B3FC-7C40-413D-B31A-5203610F3781}"/>
              </a:ext>
            </a:extLst>
          </p:cNvPr>
          <p:cNvSpPr txBox="1">
            <a:spLocks/>
          </p:cNvSpPr>
          <p:nvPr/>
        </p:nvSpPr>
        <p:spPr>
          <a:xfrm>
            <a:off x="803776" y="214945"/>
            <a:ext cx="10423024" cy="825404"/>
          </a:xfrm>
          <a:prstGeom prst="rect">
            <a:avLst/>
          </a:prstGeom>
        </p:spPr>
        <p:txBody>
          <a:bodyPr vert="horz" lIns="91440" tIns="45720" rIns="91440" bIns="45720" rtlCol="0" anchor="b">
            <a:normAutofit fontScale="97500"/>
          </a:bodyPr>
          <a:lstStyle>
            <a:lvl1pPr algn="l" defTabSz="914400" rtl="0" eaLnBrk="1" latinLnBrk="0" hangingPunct="1">
              <a:lnSpc>
                <a:spcPct val="90000"/>
              </a:lnSpc>
              <a:spcBef>
                <a:spcPct val="0"/>
              </a:spcBef>
              <a:buNone/>
              <a:defRPr sz="5400" kern="1200" cap="all" baseline="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en-US" dirty="0">
                <a:solidFill>
                  <a:schemeClr val="tx1"/>
                </a:solidFill>
              </a:rPr>
              <a:t>Prototype Design – Web (2)</a:t>
            </a:r>
          </a:p>
        </p:txBody>
      </p:sp>
      <p:sp>
        <p:nvSpPr>
          <p:cNvPr id="8" name="Content Placeholder 3">
            <a:extLst>
              <a:ext uri="{FF2B5EF4-FFF2-40B4-BE49-F238E27FC236}">
                <a16:creationId xmlns:a16="http://schemas.microsoft.com/office/drawing/2014/main" id="{2F4740A4-5020-4470-9421-451E1B600D57}"/>
              </a:ext>
            </a:extLst>
          </p:cNvPr>
          <p:cNvSpPr txBox="1">
            <a:spLocks/>
          </p:cNvSpPr>
          <p:nvPr/>
        </p:nvSpPr>
        <p:spPr>
          <a:xfrm>
            <a:off x="4406884" y="3429000"/>
            <a:ext cx="3724275" cy="1578071"/>
          </a:xfrm>
          <a:prstGeom prst="rect">
            <a:avLst/>
          </a:prstGeom>
        </p:spPr>
        <p:txBody>
          <a:bodyPr vert="horz" lIns="91440" tIns="45720" rIns="91440" bIns="45720" rtlCol="0" anchor="t">
            <a:norm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pPr marL="0" indent="0" algn="r">
              <a:buNone/>
            </a:pPr>
            <a:r>
              <a:rPr lang="en-US" b="1" dirty="0">
                <a:solidFill>
                  <a:schemeClr val="accent2"/>
                </a:solidFill>
              </a:rPr>
              <a:t>Quiz: </a:t>
            </a:r>
          </a:p>
          <a:p>
            <a:pPr marL="0" indent="0" algn="r">
              <a:buNone/>
            </a:pPr>
            <a:r>
              <a:rPr lang="en-US" dirty="0"/>
              <a:t>Drag-and-drop the system’s components to assemble it.</a:t>
            </a:r>
          </a:p>
        </p:txBody>
      </p:sp>
      <p:pic>
        <p:nvPicPr>
          <p:cNvPr id="9" name="Picture 8" descr="Text&#10;&#10;Description automatically generated">
            <a:extLst>
              <a:ext uri="{FF2B5EF4-FFF2-40B4-BE49-F238E27FC236}">
                <a16:creationId xmlns:a16="http://schemas.microsoft.com/office/drawing/2014/main" id="{4C154A1A-C09E-4EE2-9CCE-010C1C7D0C9A}"/>
              </a:ext>
            </a:extLst>
          </p:cNvPr>
          <p:cNvPicPr>
            <a:picLocks noChangeAspect="1"/>
          </p:cNvPicPr>
          <p:nvPr/>
        </p:nvPicPr>
        <p:blipFill>
          <a:blip r:embed="rId3"/>
          <a:stretch>
            <a:fillRect/>
          </a:stretch>
        </p:blipFill>
        <p:spPr>
          <a:xfrm>
            <a:off x="343599" y="1173243"/>
            <a:ext cx="3555301" cy="4369529"/>
          </a:xfrm>
          <a:prstGeom prst="rect">
            <a:avLst/>
          </a:prstGeom>
          <a:ln>
            <a:noFill/>
          </a:ln>
          <a:effectLst>
            <a:outerShdw blurRad="292100" dist="139700" dir="2700000" algn="tl" rotWithShape="0">
              <a:srgbClr val="333333">
                <a:alpha val="65000"/>
              </a:srgbClr>
            </a:outerShdw>
          </a:effectLst>
        </p:spPr>
      </p:pic>
      <p:pic>
        <p:nvPicPr>
          <p:cNvPr id="10" name="Picture 9" descr="Diagram&#10;&#10;Description automatically generated">
            <a:extLst>
              <a:ext uri="{FF2B5EF4-FFF2-40B4-BE49-F238E27FC236}">
                <a16:creationId xmlns:a16="http://schemas.microsoft.com/office/drawing/2014/main" id="{B7731A0C-46B6-4EBD-A2F0-BECBE14268D1}"/>
              </a:ext>
            </a:extLst>
          </p:cNvPr>
          <p:cNvPicPr>
            <a:picLocks noChangeAspect="1"/>
          </p:cNvPicPr>
          <p:nvPr/>
        </p:nvPicPr>
        <p:blipFill>
          <a:blip r:embed="rId4"/>
          <a:stretch>
            <a:fillRect/>
          </a:stretch>
        </p:blipFill>
        <p:spPr>
          <a:xfrm>
            <a:off x="8263361" y="271841"/>
            <a:ext cx="3585040" cy="6314318"/>
          </a:xfrm>
          <a:prstGeom prst="rect">
            <a:avLst/>
          </a:prstGeom>
          <a:ln>
            <a:noFill/>
          </a:ln>
          <a:effectLst>
            <a:outerShdw blurRad="292100" dist="139700" dir="2700000" algn="tl" rotWithShape="0">
              <a:srgbClr val="333333">
                <a:alpha val="65000"/>
              </a:srgbClr>
            </a:outerShdw>
          </a:effectLst>
        </p:spPr>
      </p:pic>
      <p:sp>
        <p:nvSpPr>
          <p:cNvPr id="12" name="Content Placeholder 3">
            <a:extLst>
              <a:ext uri="{FF2B5EF4-FFF2-40B4-BE49-F238E27FC236}">
                <a16:creationId xmlns:a16="http://schemas.microsoft.com/office/drawing/2014/main" id="{B35FF2C6-3A10-4D88-BAB2-B4B4CFE4EBC0}"/>
              </a:ext>
            </a:extLst>
          </p:cNvPr>
          <p:cNvSpPr txBox="1">
            <a:spLocks/>
          </p:cNvSpPr>
          <p:nvPr/>
        </p:nvSpPr>
        <p:spPr>
          <a:xfrm>
            <a:off x="4153150" y="1173243"/>
            <a:ext cx="3724275" cy="1788514"/>
          </a:xfrm>
          <a:prstGeom prst="rect">
            <a:avLst/>
          </a:prstGeom>
        </p:spPr>
        <p:txBody>
          <a:bodyPr vert="horz" lIns="91440" tIns="45720" rIns="91440" bIns="45720" rtlCol="0" anchor="t">
            <a:norm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pPr marL="0" indent="0">
              <a:buNone/>
            </a:pPr>
            <a:r>
              <a:rPr lang="en-US" b="1" dirty="0">
                <a:solidFill>
                  <a:schemeClr val="accent2"/>
                </a:solidFill>
              </a:rPr>
              <a:t>Learn: </a:t>
            </a:r>
          </a:p>
          <a:p>
            <a:pPr marL="0" indent="0">
              <a:buNone/>
            </a:pPr>
            <a:r>
              <a:rPr lang="en-US" dirty="0"/>
              <a:t>See a 3D preview of the system and hover the mouse above the components to learn about their functionality.</a:t>
            </a:r>
          </a:p>
        </p:txBody>
      </p:sp>
      <p:pic>
        <p:nvPicPr>
          <p:cNvPr id="13" name="Picture 12" descr="Graphical user interface, text, application, Teams&#10;&#10;Description automatically generated">
            <a:extLst>
              <a:ext uri="{FF2B5EF4-FFF2-40B4-BE49-F238E27FC236}">
                <a16:creationId xmlns:a16="http://schemas.microsoft.com/office/drawing/2014/main" id="{8A7CF891-572C-4877-996B-6F55B990034A}"/>
              </a:ext>
            </a:extLst>
          </p:cNvPr>
          <p:cNvPicPr>
            <a:picLocks noChangeAspect="1"/>
          </p:cNvPicPr>
          <p:nvPr/>
        </p:nvPicPr>
        <p:blipFill rotWithShape="1">
          <a:blip r:embed="rId5"/>
          <a:srcRect t="1" b="66700"/>
          <a:stretch/>
        </p:blipFill>
        <p:spPr bwMode="auto">
          <a:xfrm>
            <a:off x="343599" y="5712201"/>
            <a:ext cx="3555301" cy="854481"/>
          </a:xfrm>
          <a:prstGeom prst="rect">
            <a:avLst/>
          </a:prstGeom>
          <a:ln>
            <a:noFill/>
          </a:ln>
          <a:effectLst>
            <a:outerShdw blurRad="292100" dist="139700" dir="2700000" algn="tl" rotWithShape="0">
              <a:srgbClr val="333333">
                <a:alpha val="65000"/>
              </a:srgbClr>
            </a:outerShdw>
          </a:effectLst>
          <a:extLst>
            <a:ext uri="{53640926-AAD7-44D8-BBD7-CCE9431645EC}">
              <a14:shadowObscured xmlns:a14="http://schemas.microsoft.com/office/drawing/2010/main"/>
            </a:ext>
          </a:extLst>
        </p:spPr>
      </p:pic>
      <p:sp>
        <p:nvSpPr>
          <p:cNvPr id="14" name="Content Placeholder 3">
            <a:extLst>
              <a:ext uri="{FF2B5EF4-FFF2-40B4-BE49-F238E27FC236}">
                <a16:creationId xmlns:a16="http://schemas.microsoft.com/office/drawing/2014/main" id="{4B063C60-D817-456D-9CE4-63E721CF0764}"/>
              </a:ext>
            </a:extLst>
          </p:cNvPr>
          <p:cNvSpPr txBox="1">
            <a:spLocks/>
          </p:cNvSpPr>
          <p:nvPr/>
        </p:nvSpPr>
        <p:spPr>
          <a:xfrm>
            <a:off x="4284836" y="5542773"/>
            <a:ext cx="3724275" cy="1023910"/>
          </a:xfrm>
          <a:prstGeom prst="rect">
            <a:avLst/>
          </a:prstGeom>
        </p:spPr>
        <p:txBody>
          <a:bodyPr vert="horz" lIns="91440" tIns="45720" rIns="91440" bIns="45720" rtlCol="0" anchor="t">
            <a:norm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pPr marL="0" indent="0" algn="ctr">
              <a:buNone/>
            </a:pPr>
            <a:r>
              <a:rPr lang="en-US" i="1" dirty="0"/>
              <a:t>“Our potential users find the design user friendly and straightforward. “</a:t>
            </a:r>
          </a:p>
        </p:txBody>
      </p:sp>
    </p:spTree>
    <p:extLst>
      <p:ext uri="{BB962C8B-B14F-4D97-AF65-F5344CB8AC3E}">
        <p14:creationId xmlns:p14="http://schemas.microsoft.com/office/powerpoint/2010/main" val="30803755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2" grpId="0"/>
      <p:bldP spid="1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4D25A6-E326-4D35-AF41-49F0EEC6CFF2}"/>
              </a:ext>
            </a:extLst>
          </p:cNvPr>
          <p:cNvSpPr txBox="1">
            <a:spLocks/>
          </p:cNvSpPr>
          <p:nvPr/>
        </p:nvSpPr>
        <p:spPr>
          <a:xfrm>
            <a:off x="803776" y="534163"/>
            <a:ext cx="10423024" cy="825404"/>
          </a:xfrm>
          <a:prstGeom prst="rect">
            <a:avLst/>
          </a:prstGeom>
        </p:spPr>
        <p:txBody>
          <a:bodyPr vert="horz" lIns="91440" tIns="45720" rIns="91440" bIns="45720" rtlCol="0" anchor="b">
            <a:normAutofit fontScale="97500"/>
          </a:bodyPr>
          <a:lstStyle>
            <a:lvl1pPr algn="l" defTabSz="914400" rtl="0" eaLnBrk="1" latinLnBrk="0" hangingPunct="1">
              <a:lnSpc>
                <a:spcPct val="90000"/>
              </a:lnSpc>
              <a:spcBef>
                <a:spcPct val="0"/>
              </a:spcBef>
              <a:buNone/>
              <a:defRPr sz="5400" kern="1200" cap="all" baseline="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en-US" dirty="0">
                <a:solidFill>
                  <a:schemeClr val="tx1"/>
                </a:solidFill>
              </a:rPr>
              <a:t>requirements</a:t>
            </a:r>
          </a:p>
        </p:txBody>
      </p:sp>
      <p:sp>
        <p:nvSpPr>
          <p:cNvPr id="4" name="Content Placeholder 3">
            <a:extLst>
              <a:ext uri="{FF2B5EF4-FFF2-40B4-BE49-F238E27FC236}">
                <a16:creationId xmlns:a16="http://schemas.microsoft.com/office/drawing/2014/main" id="{E6AF3D45-6BF3-41C9-B66F-17649D448E37}"/>
              </a:ext>
            </a:extLst>
          </p:cNvPr>
          <p:cNvSpPr txBox="1">
            <a:spLocks/>
          </p:cNvSpPr>
          <p:nvPr/>
        </p:nvSpPr>
        <p:spPr>
          <a:xfrm>
            <a:off x="803775" y="2009332"/>
            <a:ext cx="5220539" cy="4334329"/>
          </a:xfrm>
          <a:prstGeom prst="rect">
            <a:avLst/>
          </a:prstGeom>
        </p:spPr>
        <p:txBody>
          <a:bodyPr vert="horz" lIns="91440" tIns="45720" rIns="91440" bIns="45720" rtlCol="0" anchor="t">
            <a:norm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r>
              <a:rPr lang="en-US" sz="1600" b="1" dirty="0">
                <a:solidFill>
                  <a:schemeClr val="accent1"/>
                </a:solidFill>
              </a:rPr>
              <a:t>Home Tab: </a:t>
            </a:r>
            <a:r>
              <a:rPr lang="en-US" sz="1600" dirty="0"/>
              <a:t>Log in, change language, about us, help</a:t>
            </a:r>
          </a:p>
          <a:p>
            <a:r>
              <a:rPr lang="en-US" sz="1600" b="1" dirty="0">
                <a:solidFill>
                  <a:schemeClr val="accent1"/>
                </a:solidFill>
              </a:rPr>
              <a:t>Log In: </a:t>
            </a:r>
            <a:r>
              <a:rPr lang="en-US" sz="1600" dirty="0"/>
              <a:t>Reset password and register if new user.</a:t>
            </a:r>
          </a:p>
          <a:p>
            <a:r>
              <a:rPr lang="en-US" sz="1600" b="1" dirty="0">
                <a:solidFill>
                  <a:schemeClr val="accent1"/>
                </a:solidFill>
              </a:rPr>
              <a:t>Register: </a:t>
            </a:r>
            <a:r>
              <a:rPr lang="en-US" sz="1600" dirty="0"/>
              <a:t>Specify account type (teacher/student)</a:t>
            </a:r>
          </a:p>
          <a:p>
            <a:r>
              <a:rPr lang="en-US" sz="1600" b="1" dirty="0">
                <a:solidFill>
                  <a:schemeClr val="accent1"/>
                </a:solidFill>
              </a:rPr>
              <a:t>Learn:  </a:t>
            </a:r>
            <a:r>
              <a:rPr lang="en-US" sz="1600" dirty="0"/>
              <a:t>Read information about a system, view the system in 3D images, learn about different components with mouse hovering, change difficulty.</a:t>
            </a:r>
          </a:p>
          <a:p>
            <a:r>
              <a:rPr lang="en-US" sz="1600" b="1" dirty="0">
                <a:solidFill>
                  <a:schemeClr val="accent1"/>
                </a:solidFill>
              </a:rPr>
              <a:t>Quiz: </a:t>
            </a:r>
            <a:r>
              <a:rPr lang="en-US" sz="1600" dirty="0"/>
              <a:t>Drag-and-drop the components to assemble the system and match their names and descriptions. Save the progress of the user upon completion.  </a:t>
            </a:r>
          </a:p>
          <a:p>
            <a:r>
              <a:rPr lang="en-US" sz="1600" b="1" dirty="0">
                <a:solidFill>
                  <a:schemeClr val="accent1"/>
                </a:solidFill>
              </a:rPr>
              <a:t>Teacher: </a:t>
            </a:r>
            <a:r>
              <a:rPr lang="en-US" sz="1600" dirty="0"/>
              <a:t>Create lectures and quizzes by uploading 3D images, descriptions and specifying points of interest and how to assemble them. </a:t>
            </a:r>
          </a:p>
          <a:p>
            <a:r>
              <a:rPr lang="en-US" sz="1600" b="1" dirty="0">
                <a:solidFill>
                  <a:schemeClr val="accent1"/>
                </a:solidFill>
              </a:rPr>
              <a:t>Help: </a:t>
            </a:r>
            <a:r>
              <a:rPr lang="en-US" sz="1600" dirty="0"/>
              <a:t>Provide user support and access to FAQ</a:t>
            </a:r>
          </a:p>
        </p:txBody>
      </p:sp>
      <p:sp>
        <p:nvSpPr>
          <p:cNvPr id="5" name="TextBox 4">
            <a:extLst>
              <a:ext uri="{FF2B5EF4-FFF2-40B4-BE49-F238E27FC236}">
                <a16:creationId xmlns:a16="http://schemas.microsoft.com/office/drawing/2014/main" id="{0A193D31-C55F-47EF-AC23-D8980FD49C29}"/>
              </a:ext>
            </a:extLst>
          </p:cNvPr>
          <p:cNvSpPr txBox="1"/>
          <p:nvPr/>
        </p:nvSpPr>
        <p:spPr>
          <a:xfrm>
            <a:off x="803775" y="1443113"/>
            <a:ext cx="1890261" cy="461665"/>
          </a:xfrm>
          <a:prstGeom prst="rect">
            <a:avLst/>
          </a:prstGeom>
          <a:noFill/>
        </p:spPr>
        <p:txBody>
          <a:bodyPr wrap="none" rtlCol="0">
            <a:spAutoFit/>
          </a:bodyPr>
          <a:lstStyle/>
          <a:p>
            <a:r>
              <a:rPr lang="en-US" sz="2400" b="1" dirty="0">
                <a:solidFill>
                  <a:schemeClr val="accent2"/>
                </a:solidFill>
              </a:rPr>
              <a:t>Functional </a:t>
            </a:r>
          </a:p>
        </p:txBody>
      </p:sp>
      <p:sp>
        <p:nvSpPr>
          <p:cNvPr id="6" name="TextBox 5">
            <a:extLst>
              <a:ext uri="{FF2B5EF4-FFF2-40B4-BE49-F238E27FC236}">
                <a16:creationId xmlns:a16="http://schemas.microsoft.com/office/drawing/2014/main" id="{02D17257-4A8F-4347-9A57-CAD64B6730FD}"/>
              </a:ext>
            </a:extLst>
          </p:cNvPr>
          <p:cNvSpPr txBox="1"/>
          <p:nvPr/>
        </p:nvSpPr>
        <p:spPr>
          <a:xfrm>
            <a:off x="6167687" y="1443113"/>
            <a:ext cx="2608406" cy="461665"/>
          </a:xfrm>
          <a:prstGeom prst="rect">
            <a:avLst/>
          </a:prstGeom>
          <a:noFill/>
        </p:spPr>
        <p:txBody>
          <a:bodyPr wrap="none" rtlCol="0">
            <a:spAutoFit/>
          </a:bodyPr>
          <a:lstStyle/>
          <a:p>
            <a:r>
              <a:rPr lang="en-US" sz="2400" b="1" dirty="0">
                <a:solidFill>
                  <a:schemeClr val="accent2"/>
                </a:solidFill>
              </a:rPr>
              <a:t>Non-Functional </a:t>
            </a:r>
          </a:p>
        </p:txBody>
      </p:sp>
      <p:sp>
        <p:nvSpPr>
          <p:cNvPr id="8" name="Content Placeholder 3">
            <a:extLst>
              <a:ext uri="{FF2B5EF4-FFF2-40B4-BE49-F238E27FC236}">
                <a16:creationId xmlns:a16="http://schemas.microsoft.com/office/drawing/2014/main" id="{286616BD-0317-4411-9D05-50F6EAE83BD3}"/>
              </a:ext>
            </a:extLst>
          </p:cNvPr>
          <p:cNvSpPr txBox="1">
            <a:spLocks/>
          </p:cNvSpPr>
          <p:nvPr/>
        </p:nvSpPr>
        <p:spPr>
          <a:xfrm>
            <a:off x="6167687" y="2009332"/>
            <a:ext cx="5363912" cy="2564357"/>
          </a:xfrm>
          <a:prstGeom prst="rect">
            <a:avLst/>
          </a:prstGeom>
        </p:spPr>
        <p:txBody>
          <a:bodyPr vert="horz" lIns="91440" tIns="45720" rIns="91440" bIns="45720" rtlCol="0" anchor="t">
            <a:norm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r>
              <a:rPr lang="en-US" sz="1600" b="1" dirty="0">
                <a:solidFill>
                  <a:schemeClr val="accent1"/>
                </a:solidFill>
              </a:rPr>
              <a:t>Accessibility: </a:t>
            </a:r>
            <a:r>
              <a:rPr lang="en-US" sz="1600" dirty="0"/>
              <a:t>Support blind people by providing audio for the different text (text-to-speech). Audio navigation and captions for the images. </a:t>
            </a:r>
          </a:p>
          <a:p>
            <a:r>
              <a:rPr lang="en-US" sz="1600" b="1" dirty="0">
                <a:solidFill>
                  <a:schemeClr val="accent1"/>
                </a:solidFill>
              </a:rPr>
              <a:t>Security: </a:t>
            </a:r>
            <a:r>
              <a:rPr lang="en-US" sz="1600" dirty="0"/>
              <a:t>Encrypt passwords, use secure hosting server, SSL certificates and Cloudflare to avoid DDOS.</a:t>
            </a:r>
          </a:p>
          <a:p>
            <a:r>
              <a:rPr lang="en-US" sz="1600" b="1" dirty="0">
                <a:solidFill>
                  <a:schemeClr val="accent1"/>
                </a:solidFill>
              </a:rPr>
              <a:t>Ads:  </a:t>
            </a:r>
            <a:r>
              <a:rPr lang="en-US" sz="1600" dirty="0"/>
              <a:t>Show relevant ads for mechanics (Income).</a:t>
            </a:r>
          </a:p>
          <a:p>
            <a:r>
              <a:rPr lang="en-US" sz="1600" b="1" dirty="0">
                <a:solidFill>
                  <a:schemeClr val="accent1"/>
                </a:solidFill>
              </a:rPr>
              <a:t>Language: </a:t>
            </a:r>
            <a:r>
              <a:rPr lang="en-US" sz="1600" dirty="0"/>
              <a:t>Change language (Greek, English)</a:t>
            </a:r>
          </a:p>
          <a:p>
            <a:r>
              <a:rPr lang="en-US" sz="1600" b="1" dirty="0">
                <a:solidFill>
                  <a:schemeClr val="accent1"/>
                </a:solidFill>
              </a:rPr>
              <a:t>Dark Mode:  </a:t>
            </a:r>
            <a:r>
              <a:rPr lang="en-US" sz="1600" dirty="0"/>
              <a:t>Switch between light and dark mode.</a:t>
            </a:r>
          </a:p>
        </p:txBody>
      </p:sp>
      <p:sp>
        <p:nvSpPr>
          <p:cNvPr id="9" name="TextBox 8">
            <a:extLst>
              <a:ext uri="{FF2B5EF4-FFF2-40B4-BE49-F238E27FC236}">
                <a16:creationId xmlns:a16="http://schemas.microsoft.com/office/drawing/2014/main" id="{34908326-2EC0-45B2-8342-9B979E878374}"/>
              </a:ext>
            </a:extLst>
          </p:cNvPr>
          <p:cNvSpPr txBox="1"/>
          <p:nvPr/>
        </p:nvSpPr>
        <p:spPr>
          <a:xfrm>
            <a:off x="6167687" y="4646428"/>
            <a:ext cx="2986972" cy="461665"/>
          </a:xfrm>
          <a:prstGeom prst="rect">
            <a:avLst/>
          </a:prstGeom>
          <a:noFill/>
        </p:spPr>
        <p:txBody>
          <a:bodyPr wrap="none" rtlCol="0">
            <a:spAutoFit/>
          </a:bodyPr>
          <a:lstStyle/>
          <a:p>
            <a:r>
              <a:rPr lang="en-US" sz="2400" b="1" dirty="0">
                <a:solidFill>
                  <a:schemeClr val="accent2"/>
                </a:solidFill>
              </a:rPr>
              <a:t>Data Management</a:t>
            </a:r>
          </a:p>
        </p:txBody>
      </p:sp>
      <p:sp>
        <p:nvSpPr>
          <p:cNvPr id="10" name="Content Placeholder 3">
            <a:extLst>
              <a:ext uri="{FF2B5EF4-FFF2-40B4-BE49-F238E27FC236}">
                <a16:creationId xmlns:a16="http://schemas.microsoft.com/office/drawing/2014/main" id="{B239F148-56F1-4DF8-B02C-FD4DEF39D467}"/>
              </a:ext>
            </a:extLst>
          </p:cNvPr>
          <p:cNvSpPr txBox="1">
            <a:spLocks/>
          </p:cNvSpPr>
          <p:nvPr/>
        </p:nvSpPr>
        <p:spPr>
          <a:xfrm>
            <a:off x="6167686" y="5180833"/>
            <a:ext cx="5363912" cy="1193041"/>
          </a:xfrm>
          <a:prstGeom prst="rect">
            <a:avLst/>
          </a:prstGeom>
        </p:spPr>
        <p:txBody>
          <a:bodyPr vert="horz" lIns="91440" tIns="45720" rIns="91440" bIns="45720" rtlCol="0" anchor="t">
            <a:norm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r>
              <a:rPr lang="en-US" sz="1600" b="1" dirty="0">
                <a:solidFill>
                  <a:schemeClr val="accent1"/>
                </a:solidFill>
              </a:rPr>
              <a:t>Both: </a:t>
            </a:r>
            <a:r>
              <a:rPr lang="en-US" sz="1600" dirty="0"/>
              <a:t>Email, password, full name, account type</a:t>
            </a:r>
          </a:p>
          <a:p>
            <a:r>
              <a:rPr lang="en-US" sz="1600" b="1" dirty="0">
                <a:solidFill>
                  <a:schemeClr val="accent1"/>
                </a:solidFill>
              </a:rPr>
              <a:t>Student: </a:t>
            </a:r>
            <a:r>
              <a:rPr lang="en-US" sz="1600" dirty="0"/>
              <a:t>Progress in lectures and quizzes (grades) </a:t>
            </a:r>
          </a:p>
          <a:p>
            <a:r>
              <a:rPr lang="en-US" sz="1600" b="1" dirty="0">
                <a:solidFill>
                  <a:schemeClr val="accent1"/>
                </a:solidFill>
              </a:rPr>
              <a:t>Teacher:  </a:t>
            </a:r>
            <a:r>
              <a:rPr lang="en-US" sz="1600" dirty="0"/>
              <a:t>Saved vehicle systems, student results.</a:t>
            </a:r>
          </a:p>
        </p:txBody>
      </p:sp>
    </p:spTree>
    <p:extLst>
      <p:ext uri="{BB962C8B-B14F-4D97-AF65-F5344CB8AC3E}">
        <p14:creationId xmlns:p14="http://schemas.microsoft.com/office/powerpoint/2010/main" val="3760147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20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2000"/>
                                        <p:tgtEl>
                                          <p:spTgt spid="8"/>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childTnLst>
                          </p:cTn>
                        </p:par>
                        <p:par>
                          <p:cTn id="26" fill="hold">
                            <p:stCondLst>
                              <p:cond delay="500"/>
                            </p:stCondLst>
                            <p:childTnLst>
                              <p:par>
                                <p:cTn id="27" presetID="10" presetClass="entr" presetSubtype="0" fill="hold" grpId="0" nodeType="after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8" grpId="0"/>
      <p:bldP spid="9" grpId="0"/>
      <p:bldP spid="10"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1A35E32C-2B0C-C3D6-1245-BA08B04133AB}"/>
              </a:ext>
            </a:extLst>
          </p:cNvPr>
          <p:cNvSpPr>
            <a:spLocks noGrp="1"/>
          </p:cNvSpPr>
          <p:nvPr>
            <p:ph type="title"/>
          </p:nvPr>
        </p:nvSpPr>
        <p:spPr>
          <a:xfrm>
            <a:off x="718157" y="87184"/>
            <a:ext cx="10058400" cy="1609344"/>
          </a:xfrm>
        </p:spPr>
        <p:txBody>
          <a:bodyPr/>
          <a:lstStyle/>
          <a:p>
            <a:r>
              <a:rPr lang="en-US" dirty="0"/>
              <a:t>The PROBLEM</a:t>
            </a:r>
            <a:endParaRPr lang="el-CY" dirty="0"/>
          </a:p>
        </p:txBody>
      </p:sp>
      <p:graphicFrame>
        <p:nvGraphicFramePr>
          <p:cNvPr id="13" name="TextBox 10">
            <a:extLst>
              <a:ext uri="{FF2B5EF4-FFF2-40B4-BE49-F238E27FC236}">
                <a16:creationId xmlns:a16="http://schemas.microsoft.com/office/drawing/2014/main" id="{EBE8D15D-FB6A-6B3D-1B2D-D5D7F34D1FCC}"/>
              </a:ext>
            </a:extLst>
          </p:cNvPr>
          <p:cNvGraphicFramePr/>
          <p:nvPr>
            <p:extLst>
              <p:ext uri="{D42A27DB-BD31-4B8C-83A1-F6EECF244321}">
                <p14:modId xmlns:p14="http://schemas.microsoft.com/office/powerpoint/2010/main" val="1201032844"/>
              </p:ext>
            </p:extLst>
          </p:nvPr>
        </p:nvGraphicFramePr>
        <p:xfrm>
          <a:off x="411016" y="1543050"/>
          <a:ext cx="11369967" cy="486675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55301700"/>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13">
                                            <p:graphicEl>
                                              <a:dgm id="{C79813D4-8B53-4A18-A930-D9D7EFA3F73F}"/>
                                            </p:graphicEl>
                                          </p:spTgt>
                                        </p:tgtEl>
                                        <p:attrNameLst>
                                          <p:attrName>style.visibility</p:attrName>
                                        </p:attrNameLst>
                                      </p:cBhvr>
                                      <p:to>
                                        <p:strVal val="visible"/>
                                      </p:to>
                                    </p:set>
                                    <p:animEffect transition="in" filter="fade">
                                      <p:cBhvr>
                                        <p:cTn id="12" dur="1000"/>
                                        <p:tgtEl>
                                          <p:spTgt spid="13">
                                            <p:graphicEl>
                                              <a:dgm id="{C79813D4-8B53-4A18-A930-D9D7EFA3F73F}"/>
                                            </p:graphicEl>
                                          </p:spTgt>
                                        </p:tgtEl>
                                      </p:cBhvr>
                                    </p:animEffect>
                                    <p:anim calcmode="lin" valueType="num">
                                      <p:cBhvr>
                                        <p:cTn id="13" dur="1000" fill="hold"/>
                                        <p:tgtEl>
                                          <p:spTgt spid="13">
                                            <p:graphicEl>
                                              <a:dgm id="{C79813D4-8B53-4A18-A930-D9D7EFA3F73F}"/>
                                            </p:graphicEl>
                                          </p:spTgt>
                                        </p:tgtEl>
                                        <p:attrNameLst>
                                          <p:attrName>ppt_x</p:attrName>
                                        </p:attrNameLst>
                                      </p:cBhvr>
                                      <p:tavLst>
                                        <p:tav tm="0">
                                          <p:val>
                                            <p:strVal val="#ppt_x"/>
                                          </p:val>
                                        </p:tav>
                                        <p:tav tm="100000">
                                          <p:val>
                                            <p:strVal val="#ppt_x"/>
                                          </p:val>
                                        </p:tav>
                                      </p:tavLst>
                                    </p:anim>
                                    <p:anim calcmode="lin" valueType="num">
                                      <p:cBhvr>
                                        <p:cTn id="14" dur="1000" fill="hold"/>
                                        <p:tgtEl>
                                          <p:spTgt spid="13">
                                            <p:graphicEl>
                                              <a:dgm id="{C79813D4-8B53-4A18-A930-D9D7EFA3F73F}"/>
                                            </p:graphic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3">
                                            <p:graphicEl>
                                              <a:dgm id="{75CC9091-ADEE-493A-BE22-7C35E74B4E62}"/>
                                            </p:graphicEl>
                                          </p:spTgt>
                                        </p:tgtEl>
                                        <p:attrNameLst>
                                          <p:attrName>style.visibility</p:attrName>
                                        </p:attrNameLst>
                                      </p:cBhvr>
                                      <p:to>
                                        <p:strVal val="visible"/>
                                      </p:to>
                                    </p:set>
                                    <p:animEffect transition="in" filter="fade">
                                      <p:cBhvr>
                                        <p:cTn id="17" dur="1000"/>
                                        <p:tgtEl>
                                          <p:spTgt spid="13">
                                            <p:graphicEl>
                                              <a:dgm id="{75CC9091-ADEE-493A-BE22-7C35E74B4E62}"/>
                                            </p:graphicEl>
                                          </p:spTgt>
                                        </p:tgtEl>
                                      </p:cBhvr>
                                    </p:animEffect>
                                    <p:anim calcmode="lin" valueType="num">
                                      <p:cBhvr>
                                        <p:cTn id="18" dur="1000" fill="hold"/>
                                        <p:tgtEl>
                                          <p:spTgt spid="13">
                                            <p:graphicEl>
                                              <a:dgm id="{75CC9091-ADEE-493A-BE22-7C35E74B4E62}"/>
                                            </p:graphicEl>
                                          </p:spTgt>
                                        </p:tgtEl>
                                        <p:attrNameLst>
                                          <p:attrName>ppt_x</p:attrName>
                                        </p:attrNameLst>
                                      </p:cBhvr>
                                      <p:tavLst>
                                        <p:tav tm="0">
                                          <p:val>
                                            <p:strVal val="#ppt_x"/>
                                          </p:val>
                                        </p:tav>
                                        <p:tav tm="100000">
                                          <p:val>
                                            <p:strVal val="#ppt_x"/>
                                          </p:val>
                                        </p:tav>
                                      </p:tavLst>
                                    </p:anim>
                                    <p:anim calcmode="lin" valueType="num">
                                      <p:cBhvr>
                                        <p:cTn id="19" dur="1000" fill="hold"/>
                                        <p:tgtEl>
                                          <p:spTgt spid="13">
                                            <p:graphicEl>
                                              <a:dgm id="{75CC9091-ADEE-493A-BE22-7C35E74B4E62}"/>
                                            </p:graphicEl>
                                          </p:spTgt>
                                        </p:tgtEl>
                                        <p:attrNameLst>
                                          <p:attrName>ppt_y</p:attrName>
                                        </p:attrNameLst>
                                      </p:cBhvr>
                                      <p:tavLst>
                                        <p:tav tm="0">
                                          <p:val>
                                            <p:strVal val="#ppt_y+.1"/>
                                          </p:val>
                                        </p:tav>
                                        <p:tav tm="100000">
                                          <p:val>
                                            <p:strVal val="#ppt_y"/>
                                          </p:val>
                                        </p:tav>
                                      </p:tavLst>
                                    </p:anim>
                                  </p:childTnLst>
                                </p:cTn>
                              </p:par>
                            </p:childTnLst>
                          </p:cTn>
                        </p:par>
                        <p:par>
                          <p:cTn id="20" fill="hold">
                            <p:stCondLst>
                              <p:cond delay="1000"/>
                            </p:stCondLst>
                            <p:childTnLst>
                              <p:par>
                                <p:cTn id="21" presetID="42" presetClass="entr" presetSubtype="0" fill="hold" grpId="0" nodeType="afterEffect">
                                  <p:stCondLst>
                                    <p:cond delay="0"/>
                                  </p:stCondLst>
                                  <p:childTnLst>
                                    <p:set>
                                      <p:cBhvr>
                                        <p:cTn id="22" dur="1" fill="hold">
                                          <p:stCondLst>
                                            <p:cond delay="0"/>
                                          </p:stCondLst>
                                        </p:cTn>
                                        <p:tgtEl>
                                          <p:spTgt spid="13">
                                            <p:graphicEl>
                                              <a:dgm id="{9062DBB2-A65E-4FDF-951A-73E1DC074447}"/>
                                            </p:graphicEl>
                                          </p:spTgt>
                                        </p:tgtEl>
                                        <p:attrNameLst>
                                          <p:attrName>style.visibility</p:attrName>
                                        </p:attrNameLst>
                                      </p:cBhvr>
                                      <p:to>
                                        <p:strVal val="visible"/>
                                      </p:to>
                                    </p:set>
                                    <p:animEffect transition="in" filter="fade">
                                      <p:cBhvr>
                                        <p:cTn id="23" dur="1000"/>
                                        <p:tgtEl>
                                          <p:spTgt spid="13">
                                            <p:graphicEl>
                                              <a:dgm id="{9062DBB2-A65E-4FDF-951A-73E1DC074447}"/>
                                            </p:graphicEl>
                                          </p:spTgt>
                                        </p:tgtEl>
                                      </p:cBhvr>
                                    </p:animEffect>
                                    <p:anim calcmode="lin" valueType="num">
                                      <p:cBhvr>
                                        <p:cTn id="24" dur="1000" fill="hold"/>
                                        <p:tgtEl>
                                          <p:spTgt spid="13">
                                            <p:graphicEl>
                                              <a:dgm id="{9062DBB2-A65E-4FDF-951A-73E1DC074447}"/>
                                            </p:graphicEl>
                                          </p:spTgt>
                                        </p:tgtEl>
                                        <p:attrNameLst>
                                          <p:attrName>ppt_x</p:attrName>
                                        </p:attrNameLst>
                                      </p:cBhvr>
                                      <p:tavLst>
                                        <p:tav tm="0">
                                          <p:val>
                                            <p:strVal val="#ppt_x"/>
                                          </p:val>
                                        </p:tav>
                                        <p:tav tm="100000">
                                          <p:val>
                                            <p:strVal val="#ppt_x"/>
                                          </p:val>
                                        </p:tav>
                                      </p:tavLst>
                                    </p:anim>
                                    <p:anim calcmode="lin" valueType="num">
                                      <p:cBhvr>
                                        <p:cTn id="25" dur="1000" fill="hold"/>
                                        <p:tgtEl>
                                          <p:spTgt spid="13">
                                            <p:graphicEl>
                                              <a:dgm id="{9062DBB2-A65E-4FDF-951A-73E1DC074447}"/>
                                            </p:graphicEl>
                                          </p:spTgt>
                                        </p:tgtEl>
                                        <p:attrNameLst>
                                          <p:attrName>ppt_y</p:attrName>
                                        </p:attrNameLst>
                                      </p:cBhvr>
                                      <p:tavLst>
                                        <p:tav tm="0">
                                          <p:val>
                                            <p:strVal val="#ppt_y+.1"/>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42" presetClass="entr" presetSubtype="0" fill="hold" grpId="0" nodeType="clickEffect">
                                  <p:stCondLst>
                                    <p:cond delay="0"/>
                                  </p:stCondLst>
                                  <p:childTnLst>
                                    <p:set>
                                      <p:cBhvr>
                                        <p:cTn id="29" dur="1" fill="hold">
                                          <p:stCondLst>
                                            <p:cond delay="0"/>
                                          </p:stCondLst>
                                        </p:cTn>
                                        <p:tgtEl>
                                          <p:spTgt spid="13">
                                            <p:graphicEl>
                                              <a:dgm id="{110F8070-9C60-4936-A1A0-6219B9C43EDB}"/>
                                            </p:graphicEl>
                                          </p:spTgt>
                                        </p:tgtEl>
                                        <p:attrNameLst>
                                          <p:attrName>style.visibility</p:attrName>
                                        </p:attrNameLst>
                                      </p:cBhvr>
                                      <p:to>
                                        <p:strVal val="visible"/>
                                      </p:to>
                                    </p:set>
                                    <p:animEffect transition="in" filter="fade">
                                      <p:cBhvr>
                                        <p:cTn id="30" dur="1000"/>
                                        <p:tgtEl>
                                          <p:spTgt spid="13">
                                            <p:graphicEl>
                                              <a:dgm id="{110F8070-9C60-4936-A1A0-6219B9C43EDB}"/>
                                            </p:graphicEl>
                                          </p:spTgt>
                                        </p:tgtEl>
                                      </p:cBhvr>
                                    </p:animEffect>
                                    <p:anim calcmode="lin" valueType="num">
                                      <p:cBhvr>
                                        <p:cTn id="31" dur="1000" fill="hold"/>
                                        <p:tgtEl>
                                          <p:spTgt spid="13">
                                            <p:graphicEl>
                                              <a:dgm id="{110F8070-9C60-4936-A1A0-6219B9C43EDB}"/>
                                            </p:graphicEl>
                                          </p:spTgt>
                                        </p:tgtEl>
                                        <p:attrNameLst>
                                          <p:attrName>ppt_x</p:attrName>
                                        </p:attrNameLst>
                                      </p:cBhvr>
                                      <p:tavLst>
                                        <p:tav tm="0">
                                          <p:val>
                                            <p:strVal val="#ppt_x"/>
                                          </p:val>
                                        </p:tav>
                                        <p:tav tm="100000">
                                          <p:val>
                                            <p:strVal val="#ppt_x"/>
                                          </p:val>
                                        </p:tav>
                                      </p:tavLst>
                                    </p:anim>
                                    <p:anim calcmode="lin" valueType="num">
                                      <p:cBhvr>
                                        <p:cTn id="32" dur="1000" fill="hold"/>
                                        <p:tgtEl>
                                          <p:spTgt spid="13">
                                            <p:graphicEl>
                                              <a:dgm id="{110F8070-9C60-4936-A1A0-6219B9C43EDB}"/>
                                            </p:graphicEl>
                                          </p:spTgt>
                                        </p:tgtEl>
                                        <p:attrNameLst>
                                          <p:attrName>ppt_y</p:attrName>
                                        </p:attrNameLst>
                                      </p:cBhvr>
                                      <p:tavLst>
                                        <p:tav tm="0">
                                          <p:val>
                                            <p:strVal val="#ppt_y+.1"/>
                                          </p:val>
                                        </p:tav>
                                        <p:tav tm="100000">
                                          <p:val>
                                            <p:strVal val="#ppt_y"/>
                                          </p:val>
                                        </p:tav>
                                      </p:tavLst>
                                    </p:anim>
                                  </p:childTnLst>
                                </p:cTn>
                              </p:par>
                              <p:par>
                                <p:cTn id="33" presetID="42" presetClass="entr" presetSubtype="0" fill="hold" grpId="0" nodeType="withEffect">
                                  <p:stCondLst>
                                    <p:cond delay="0"/>
                                  </p:stCondLst>
                                  <p:childTnLst>
                                    <p:set>
                                      <p:cBhvr>
                                        <p:cTn id="34" dur="1" fill="hold">
                                          <p:stCondLst>
                                            <p:cond delay="0"/>
                                          </p:stCondLst>
                                        </p:cTn>
                                        <p:tgtEl>
                                          <p:spTgt spid="13">
                                            <p:graphicEl>
                                              <a:dgm id="{480A22CD-FD2D-4FCE-893D-9F315B4492DC}"/>
                                            </p:graphicEl>
                                          </p:spTgt>
                                        </p:tgtEl>
                                        <p:attrNameLst>
                                          <p:attrName>style.visibility</p:attrName>
                                        </p:attrNameLst>
                                      </p:cBhvr>
                                      <p:to>
                                        <p:strVal val="visible"/>
                                      </p:to>
                                    </p:set>
                                    <p:animEffect transition="in" filter="fade">
                                      <p:cBhvr>
                                        <p:cTn id="35" dur="1000"/>
                                        <p:tgtEl>
                                          <p:spTgt spid="13">
                                            <p:graphicEl>
                                              <a:dgm id="{480A22CD-FD2D-4FCE-893D-9F315B4492DC}"/>
                                            </p:graphicEl>
                                          </p:spTgt>
                                        </p:tgtEl>
                                      </p:cBhvr>
                                    </p:animEffect>
                                    <p:anim calcmode="lin" valueType="num">
                                      <p:cBhvr>
                                        <p:cTn id="36" dur="1000" fill="hold"/>
                                        <p:tgtEl>
                                          <p:spTgt spid="13">
                                            <p:graphicEl>
                                              <a:dgm id="{480A22CD-FD2D-4FCE-893D-9F315B4492DC}"/>
                                            </p:graphicEl>
                                          </p:spTgt>
                                        </p:tgtEl>
                                        <p:attrNameLst>
                                          <p:attrName>ppt_x</p:attrName>
                                        </p:attrNameLst>
                                      </p:cBhvr>
                                      <p:tavLst>
                                        <p:tav tm="0">
                                          <p:val>
                                            <p:strVal val="#ppt_x"/>
                                          </p:val>
                                        </p:tav>
                                        <p:tav tm="100000">
                                          <p:val>
                                            <p:strVal val="#ppt_x"/>
                                          </p:val>
                                        </p:tav>
                                      </p:tavLst>
                                    </p:anim>
                                    <p:anim calcmode="lin" valueType="num">
                                      <p:cBhvr>
                                        <p:cTn id="37" dur="1000" fill="hold"/>
                                        <p:tgtEl>
                                          <p:spTgt spid="13">
                                            <p:graphicEl>
                                              <a:dgm id="{480A22CD-FD2D-4FCE-893D-9F315B4492DC}"/>
                                            </p:graphicEl>
                                          </p:spTgt>
                                        </p:tgtEl>
                                        <p:attrNameLst>
                                          <p:attrName>ppt_y</p:attrName>
                                        </p:attrNameLst>
                                      </p:cBhvr>
                                      <p:tavLst>
                                        <p:tav tm="0">
                                          <p:val>
                                            <p:strVal val="#ppt_y+.1"/>
                                          </p:val>
                                        </p:tav>
                                        <p:tav tm="100000">
                                          <p:val>
                                            <p:strVal val="#ppt_y"/>
                                          </p:val>
                                        </p:tav>
                                      </p:tavLst>
                                    </p:anim>
                                  </p:childTnLst>
                                </p:cTn>
                              </p:par>
                            </p:childTnLst>
                          </p:cTn>
                        </p:par>
                        <p:par>
                          <p:cTn id="38" fill="hold">
                            <p:stCondLst>
                              <p:cond delay="1000"/>
                            </p:stCondLst>
                            <p:childTnLst>
                              <p:par>
                                <p:cTn id="39" presetID="42" presetClass="entr" presetSubtype="0" fill="hold" grpId="0" nodeType="afterEffect">
                                  <p:stCondLst>
                                    <p:cond delay="0"/>
                                  </p:stCondLst>
                                  <p:childTnLst>
                                    <p:set>
                                      <p:cBhvr>
                                        <p:cTn id="40" dur="1" fill="hold">
                                          <p:stCondLst>
                                            <p:cond delay="0"/>
                                          </p:stCondLst>
                                        </p:cTn>
                                        <p:tgtEl>
                                          <p:spTgt spid="13">
                                            <p:graphicEl>
                                              <a:dgm id="{B72E26C9-99A7-4172-AFF1-6FF07924D5E9}"/>
                                            </p:graphicEl>
                                          </p:spTgt>
                                        </p:tgtEl>
                                        <p:attrNameLst>
                                          <p:attrName>style.visibility</p:attrName>
                                        </p:attrNameLst>
                                      </p:cBhvr>
                                      <p:to>
                                        <p:strVal val="visible"/>
                                      </p:to>
                                    </p:set>
                                    <p:animEffect transition="in" filter="fade">
                                      <p:cBhvr>
                                        <p:cTn id="41" dur="1000"/>
                                        <p:tgtEl>
                                          <p:spTgt spid="13">
                                            <p:graphicEl>
                                              <a:dgm id="{B72E26C9-99A7-4172-AFF1-6FF07924D5E9}"/>
                                            </p:graphicEl>
                                          </p:spTgt>
                                        </p:tgtEl>
                                      </p:cBhvr>
                                    </p:animEffect>
                                    <p:anim calcmode="lin" valueType="num">
                                      <p:cBhvr>
                                        <p:cTn id="42" dur="1000" fill="hold"/>
                                        <p:tgtEl>
                                          <p:spTgt spid="13">
                                            <p:graphicEl>
                                              <a:dgm id="{B72E26C9-99A7-4172-AFF1-6FF07924D5E9}"/>
                                            </p:graphicEl>
                                          </p:spTgt>
                                        </p:tgtEl>
                                        <p:attrNameLst>
                                          <p:attrName>ppt_x</p:attrName>
                                        </p:attrNameLst>
                                      </p:cBhvr>
                                      <p:tavLst>
                                        <p:tav tm="0">
                                          <p:val>
                                            <p:strVal val="#ppt_x"/>
                                          </p:val>
                                        </p:tav>
                                        <p:tav tm="100000">
                                          <p:val>
                                            <p:strVal val="#ppt_x"/>
                                          </p:val>
                                        </p:tav>
                                      </p:tavLst>
                                    </p:anim>
                                    <p:anim calcmode="lin" valueType="num">
                                      <p:cBhvr>
                                        <p:cTn id="43" dur="1000" fill="hold"/>
                                        <p:tgtEl>
                                          <p:spTgt spid="13">
                                            <p:graphicEl>
                                              <a:dgm id="{B72E26C9-99A7-4172-AFF1-6FF07924D5E9}"/>
                                            </p:graphicEl>
                                          </p:spTgt>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42" presetClass="entr" presetSubtype="0" fill="hold" grpId="0" nodeType="clickEffect">
                                  <p:stCondLst>
                                    <p:cond delay="0"/>
                                  </p:stCondLst>
                                  <p:childTnLst>
                                    <p:set>
                                      <p:cBhvr>
                                        <p:cTn id="47" dur="1" fill="hold">
                                          <p:stCondLst>
                                            <p:cond delay="0"/>
                                          </p:stCondLst>
                                        </p:cTn>
                                        <p:tgtEl>
                                          <p:spTgt spid="13">
                                            <p:graphicEl>
                                              <a:dgm id="{8BCA8A82-CC1E-44F2-9E36-7C55BD70EE21}"/>
                                            </p:graphicEl>
                                          </p:spTgt>
                                        </p:tgtEl>
                                        <p:attrNameLst>
                                          <p:attrName>style.visibility</p:attrName>
                                        </p:attrNameLst>
                                      </p:cBhvr>
                                      <p:to>
                                        <p:strVal val="visible"/>
                                      </p:to>
                                    </p:set>
                                    <p:animEffect transition="in" filter="fade">
                                      <p:cBhvr>
                                        <p:cTn id="48" dur="1000"/>
                                        <p:tgtEl>
                                          <p:spTgt spid="13">
                                            <p:graphicEl>
                                              <a:dgm id="{8BCA8A82-CC1E-44F2-9E36-7C55BD70EE21}"/>
                                            </p:graphicEl>
                                          </p:spTgt>
                                        </p:tgtEl>
                                      </p:cBhvr>
                                    </p:animEffect>
                                    <p:anim calcmode="lin" valueType="num">
                                      <p:cBhvr>
                                        <p:cTn id="49" dur="1000" fill="hold"/>
                                        <p:tgtEl>
                                          <p:spTgt spid="13">
                                            <p:graphicEl>
                                              <a:dgm id="{8BCA8A82-CC1E-44F2-9E36-7C55BD70EE21}"/>
                                            </p:graphicEl>
                                          </p:spTgt>
                                        </p:tgtEl>
                                        <p:attrNameLst>
                                          <p:attrName>ppt_x</p:attrName>
                                        </p:attrNameLst>
                                      </p:cBhvr>
                                      <p:tavLst>
                                        <p:tav tm="0">
                                          <p:val>
                                            <p:strVal val="#ppt_x"/>
                                          </p:val>
                                        </p:tav>
                                        <p:tav tm="100000">
                                          <p:val>
                                            <p:strVal val="#ppt_x"/>
                                          </p:val>
                                        </p:tav>
                                      </p:tavLst>
                                    </p:anim>
                                    <p:anim calcmode="lin" valueType="num">
                                      <p:cBhvr>
                                        <p:cTn id="50" dur="1000" fill="hold"/>
                                        <p:tgtEl>
                                          <p:spTgt spid="13">
                                            <p:graphicEl>
                                              <a:dgm id="{8BCA8A82-CC1E-44F2-9E36-7C55BD70EE21}"/>
                                            </p:graphicEl>
                                          </p:spTgt>
                                        </p:tgtEl>
                                        <p:attrNameLst>
                                          <p:attrName>ppt_y</p:attrName>
                                        </p:attrNameLst>
                                      </p:cBhvr>
                                      <p:tavLst>
                                        <p:tav tm="0">
                                          <p:val>
                                            <p:strVal val="#ppt_y+.1"/>
                                          </p:val>
                                        </p:tav>
                                        <p:tav tm="100000">
                                          <p:val>
                                            <p:strVal val="#ppt_y"/>
                                          </p:val>
                                        </p:tav>
                                      </p:tavLst>
                                    </p:anim>
                                  </p:childTnLst>
                                </p:cTn>
                              </p:par>
                              <p:par>
                                <p:cTn id="51" presetID="42" presetClass="entr" presetSubtype="0" fill="hold" grpId="0" nodeType="withEffect">
                                  <p:stCondLst>
                                    <p:cond delay="0"/>
                                  </p:stCondLst>
                                  <p:childTnLst>
                                    <p:set>
                                      <p:cBhvr>
                                        <p:cTn id="52" dur="1" fill="hold">
                                          <p:stCondLst>
                                            <p:cond delay="0"/>
                                          </p:stCondLst>
                                        </p:cTn>
                                        <p:tgtEl>
                                          <p:spTgt spid="13">
                                            <p:graphicEl>
                                              <a:dgm id="{C15292B1-8090-4787-85E3-7FC77295325F}"/>
                                            </p:graphicEl>
                                          </p:spTgt>
                                        </p:tgtEl>
                                        <p:attrNameLst>
                                          <p:attrName>style.visibility</p:attrName>
                                        </p:attrNameLst>
                                      </p:cBhvr>
                                      <p:to>
                                        <p:strVal val="visible"/>
                                      </p:to>
                                    </p:set>
                                    <p:animEffect transition="in" filter="fade">
                                      <p:cBhvr>
                                        <p:cTn id="53" dur="1000"/>
                                        <p:tgtEl>
                                          <p:spTgt spid="13">
                                            <p:graphicEl>
                                              <a:dgm id="{C15292B1-8090-4787-85E3-7FC77295325F}"/>
                                            </p:graphicEl>
                                          </p:spTgt>
                                        </p:tgtEl>
                                      </p:cBhvr>
                                    </p:animEffect>
                                    <p:anim calcmode="lin" valueType="num">
                                      <p:cBhvr>
                                        <p:cTn id="54" dur="1000" fill="hold"/>
                                        <p:tgtEl>
                                          <p:spTgt spid="13">
                                            <p:graphicEl>
                                              <a:dgm id="{C15292B1-8090-4787-85E3-7FC77295325F}"/>
                                            </p:graphicEl>
                                          </p:spTgt>
                                        </p:tgtEl>
                                        <p:attrNameLst>
                                          <p:attrName>ppt_x</p:attrName>
                                        </p:attrNameLst>
                                      </p:cBhvr>
                                      <p:tavLst>
                                        <p:tav tm="0">
                                          <p:val>
                                            <p:strVal val="#ppt_x"/>
                                          </p:val>
                                        </p:tav>
                                        <p:tav tm="100000">
                                          <p:val>
                                            <p:strVal val="#ppt_x"/>
                                          </p:val>
                                        </p:tav>
                                      </p:tavLst>
                                    </p:anim>
                                    <p:anim calcmode="lin" valueType="num">
                                      <p:cBhvr>
                                        <p:cTn id="55" dur="1000" fill="hold"/>
                                        <p:tgtEl>
                                          <p:spTgt spid="13">
                                            <p:graphicEl>
                                              <a:dgm id="{C15292B1-8090-4787-85E3-7FC77295325F}"/>
                                            </p:graphicEl>
                                          </p:spTgt>
                                        </p:tgtEl>
                                        <p:attrNameLst>
                                          <p:attrName>ppt_y</p:attrName>
                                        </p:attrNameLst>
                                      </p:cBhvr>
                                      <p:tavLst>
                                        <p:tav tm="0">
                                          <p:val>
                                            <p:strVal val="#ppt_y+.1"/>
                                          </p:val>
                                        </p:tav>
                                        <p:tav tm="100000">
                                          <p:val>
                                            <p:strVal val="#ppt_y"/>
                                          </p:val>
                                        </p:tav>
                                      </p:tavLst>
                                    </p:anim>
                                  </p:childTnLst>
                                </p:cTn>
                              </p:par>
                            </p:childTnLst>
                          </p:cTn>
                        </p:par>
                        <p:par>
                          <p:cTn id="56" fill="hold">
                            <p:stCondLst>
                              <p:cond delay="1000"/>
                            </p:stCondLst>
                            <p:childTnLst>
                              <p:par>
                                <p:cTn id="57" presetID="42" presetClass="entr" presetSubtype="0" fill="hold" grpId="0" nodeType="afterEffect">
                                  <p:stCondLst>
                                    <p:cond delay="0"/>
                                  </p:stCondLst>
                                  <p:childTnLst>
                                    <p:set>
                                      <p:cBhvr>
                                        <p:cTn id="58" dur="1" fill="hold">
                                          <p:stCondLst>
                                            <p:cond delay="0"/>
                                          </p:stCondLst>
                                        </p:cTn>
                                        <p:tgtEl>
                                          <p:spTgt spid="13">
                                            <p:graphicEl>
                                              <a:dgm id="{0E1CE84F-C4AD-44C5-8B21-BE91B7EEBAC8}"/>
                                            </p:graphicEl>
                                          </p:spTgt>
                                        </p:tgtEl>
                                        <p:attrNameLst>
                                          <p:attrName>style.visibility</p:attrName>
                                        </p:attrNameLst>
                                      </p:cBhvr>
                                      <p:to>
                                        <p:strVal val="visible"/>
                                      </p:to>
                                    </p:set>
                                    <p:animEffect transition="in" filter="fade">
                                      <p:cBhvr>
                                        <p:cTn id="59" dur="1000"/>
                                        <p:tgtEl>
                                          <p:spTgt spid="13">
                                            <p:graphicEl>
                                              <a:dgm id="{0E1CE84F-C4AD-44C5-8B21-BE91B7EEBAC8}"/>
                                            </p:graphicEl>
                                          </p:spTgt>
                                        </p:tgtEl>
                                      </p:cBhvr>
                                    </p:animEffect>
                                    <p:anim calcmode="lin" valueType="num">
                                      <p:cBhvr>
                                        <p:cTn id="60" dur="1000" fill="hold"/>
                                        <p:tgtEl>
                                          <p:spTgt spid="13">
                                            <p:graphicEl>
                                              <a:dgm id="{0E1CE84F-C4AD-44C5-8B21-BE91B7EEBAC8}"/>
                                            </p:graphicEl>
                                          </p:spTgt>
                                        </p:tgtEl>
                                        <p:attrNameLst>
                                          <p:attrName>ppt_x</p:attrName>
                                        </p:attrNameLst>
                                      </p:cBhvr>
                                      <p:tavLst>
                                        <p:tav tm="0">
                                          <p:val>
                                            <p:strVal val="#ppt_x"/>
                                          </p:val>
                                        </p:tav>
                                        <p:tav tm="100000">
                                          <p:val>
                                            <p:strVal val="#ppt_x"/>
                                          </p:val>
                                        </p:tav>
                                      </p:tavLst>
                                    </p:anim>
                                    <p:anim calcmode="lin" valueType="num">
                                      <p:cBhvr>
                                        <p:cTn id="61" dur="1000" fill="hold"/>
                                        <p:tgtEl>
                                          <p:spTgt spid="13">
                                            <p:graphicEl>
                                              <a:dgm id="{0E1CE84F-C4AD-44C5-8B21-BE91B7EEBAC8}"/>
                                            </p:graphicEl>
                                          </p:spTgt>
                                        </p:tgtEl>
                                        <p:attrNameLst>
                                          <p:attrName>ppt_y</p:attrName>
                                        </p:attrNameLst>
                                      </p:cBhvr>
                                      <p:tavLst>
                                        <p:tav tm="0">
                                          <p:val>
                                            <p:strVal val="#ppt_y+.1"/>
                                          </p:val>
                                        </p:tav>
                                        <p:tav tm="100000">
                                          <p:val>
                                            <p:strVal val="#ppt_y"/>
                                          </p:val>
                                        </p:tav>
                                      </p:tavLst>
                                    </p:anim>
                                  </p:childTnLst>
                                </p:cTn>
                              </p:par>
                            </p:childTnLst>
                          </p:cTn>
                        </p:par>
                      </p:childTnLst>
                    </p:cTn>
                  </p:par>
                  <p:par>
                    <p:cTn id="62" fill="hold">
                      <p:stCondLst>
                        <p:cond delay="indefinite"/>
                      </p:stCondLst>
                      <p:childTnLst>
                        <p:par>
                          <p:cTn id="63" fill="hold">
                            <p:stCondLst>
                              <p:cond delay="0"/>
                            </p:stCondLst>
                            <p:childTnLst>
                              <p:par>
                                <p:cTn id="64" presetID="42" presetClass="entr" presetSubtype="0" fill="hold" grpId="0" nodeType="clickEffect">
                                  <p:stCondLst>
                                    <p:cond delay="0"/>
                                  </p:stCondLst>
                                  <p:childTnLst>
                                    <p:set>
                                      <p:cBhvr>
                                        <p:cTn id="65" dur="1" fill="hold">
                                          <p:stCondLst>
                                            <p:cond delay="0"/>
                                          </p:stCondLst>
                                        </p:cTn>
                                        <p:tgtEl>
                                          <p:spTgt spid="13">
                                            <p:graphicEl>
                                              <a:dgm id="{115FE0D1-252C-4775-B016-BBD1745A4359}"/>
                                            </p:graphicEl>
                                          </p:spTgt>
                                        </p:tgtEl>
                                        <p:attrNameLst>
                                          <p:attrName>style.visibility</p:attrName>
                                        </p:attrNameLst>
                                      </p:cBhvr>
                                      <p:to>
                                        <p:strVal val="visible"/>
                                      </p:to>
                                    </p:set>
                                    <p:animEffect transition="in" filter="fade">
                                      <p:cBhvr>
                                        <p:cTn id="66" dur="1000"/>
                                        <p:tgtEl>
                                          <p:spTgt spid="13">
                                            <p:graphicEl>
                                              <a:dgm id="{115FE0D1-252C-4775-B016-BBD1745A4359}"/>
                                            </p:graphicEl>
                                          </p:spTgt>
                                        </p:tgtEl>
                                      </p:cBhvr>
                                    </p:animEffect>
                                    <p:anim calcmode="lin" valueType="num">
                                      <p:cBhvr>
                                        <p:cTn id="67" dur="1000" fill="hold"/>
                                        <p:tgtEl>
                                          <p:spTgt spid="13">
                                            <p:graphicEl>
                                              <a:dgm id="{115FE0D1-252C-4775-B016-BBD1745A4359}"/>
                                            </p:graphicEl>
                                          </p:spTgt>
                                        </p:tgtEl>
                                        <p:attrNameLst>
                                          <p:attrName>ppt_x</p:attrName>
                                        </p:attrNameLst>
                                      </p:cBhvr>
                                      <p:tavLst>
                                        <p:tav tm="0">
                                          <p:val>
                                            <p:strVal val="#ppt_x"/>
                                          </p:val>
                                        </p:tav>
                                        <p:tav tm="100000">
                                          <p:val>
                                            <p:strVal val="#ppt_x"/>
                                          </p:val>
                                        </p:tav>
                                      </p:tavLst>
                                    </p:anim>
                                    <p:anim calcmode="lin" valueType="num">
                                      <p:cBhvr>
                                        <p:cTn id="68" dur="1000" fill="hold"/>
                                        <p:tgtEl>
                                          <p:spTgt spid="13">
                                            <p:graphicEl>
                                              <a:dgm id="{115FE0D1-252C-4775-B016-BBD1745A4359}"/>
                                            </p:graphicEl>
                                          </p:spTgt>
                                        </p:tgtEl>
                                        <p:attrNameLst>
                                          <p:attrName>ppt_y</p:attrName>
                                        </p:attrNameLst>
                                      </p:cBhvr>
                                      <p:tavLst>
                                        <p:tav tm="0">
                                          <p:val>
                                            <p:strVal val="#ppt_y+.1"/>
                                          </p:val>
                                        </p:tav>
                                        <p:tav tm="100000">
                                          <p:val>
                                            <p:strVal val="#ppt_y"/>
                                          </p:val>
                                        </p:tav>
                                      </p:tavLst>
                                    </p:anim>
                                  </p:childTnLst>
                                </p:cTn>
                              </p:par>
                              <p:par>
                                <p:cTn id="69" presetID="42" presetClass="entr" presetSubtype="0" fill="hold" grpId="0" nodeType="withEffect">
                                  <p:stCondLst>
                                    <p:cond delay="0"/>
                                  </p:stCondLst>
                                  <p:childTnLst>
                                    <p:set>
                                      <p:cBhvr>
                                        <p:cTn id="70" dur="1" fill="hold">
                                          <p:stCondLst>
                                            <p:cond delay="0"/>
                                          </p:stCondLst>
                                        </p:cTn>
                                        <p:tgtEl>
                                          <p:spTgt spid="13">
                                            <p:graphicEl>
                                              <a:dgm id="{D459E600-5B1C-4B44-8A37-C6ED0FFA8212}"/>
                                            </p:graphicEl>
                                          </p:spTgt>
                                        </p:tgtEl>
                                        <p:attrNameLst>
                                          <p:attrName>style.visibility</p:attrName>
                                        </p:attrNameLst>
                                      </p:cBhvr>
                                      <p:to>
                                        <p:strVal val="visible"/>
                                      </p:to>
                                    </p:set>
                                    <p:animEffect transition="in" filter="fade">
                                      <p:cBhvr>
                                        <p:cTn id="71" dur="1000"/>
                                        <p:tgtEl>
                                          <p:spTgt spid="13">
                                            <p:graphicEl>
                                              <a:dgm id="{D459E600-5B1C-4B44-8A37-C6ED0FFA8212}"/>
                                            </p:graphicEl>
                                          </p:spTgt>
                                        </p:tgtEl>
                                      </p:cBhvr>
                                    </p:animEffect>
                                    <p:anim calcmode="lin" valueType="num">
                                      <p:cBhvr>
                                        <p:cTn id="72" dur="1000" fill="hold"/>
                                        <p:tgtEl>
                                          <p:spTgt spid="13">
                                            <p:graphicEl>
                                              <a:dgm id="{D459E600-5B1C-4B44-8A37-C6ED0FFA8212}"/>
                                            </p:graphicEl>
                                          </p:spTgt>
                                        </p:tgtEl>
                                        <p:attrNameLst>
                                          <p:attrName>ppt_x</p:attrName>
                                        </p:attrNameLst>
                                      </p:cBhvr>
                                      <p:tavLst>
                                        <p:tav tm="0">
                                          <p:val>
                                            <p:strVal val="#ppt_x"/>
                                          </p:val>
                                        </p:tav>
                                        <p:tav tm="100000">
                                          <p:val>
                                            <p:strVal val="#ppt_x"/>
                                          </p:val>
                                        </p:tav>
                                      </p:tavLst>
                                    </p:anim>
                                    <p:anim calcmode="lin" valueType="num">
                                      <p:cBhvr>
                                        <p:cTn id="73" dur="1000" fill="hold"/>
                                        <p:tgtEl>
                                          <p:spTgt spid="13">
                                            <p:graphicEl>
                                              <a:dgm id="{D459E600-5B1C-4B44-8A37-C6ED0FFA8212}"/>
                                            </p:graphicEl>
                                          </p:spTgt>
                                        </p:tgtEl>
                                        <p:attrNameLst>
                                          <p:attrName>ppt_y</p:attrName>
                                        </p:attrNameLst>
                                      </p:cBhvr>
                                      <p:tavLst>
                                        <p:tav tm="0">
                                          <p:val>
                                            <p:strVal val="#ppt_y+.1"/>
                                          </p:val>
                                        </p:tav>
                                        <p:tav tm="100000">
                                          <p:val>
                                            <p:strVal val="#ppt_y"/>
                                          </p:val>
                                        </p:tav>
                                      </p:tavLst>
                                    </p:anim>
                                  </p:childTnLst>
                                </p:cTn>
                              </p:par>
                            </p:childTnLst>
                          </p:cTn>
                        </p:par>
                        <p:par>
                          <p:cTn id="74" fill="hold">
                            <p:stCondLst>
                              <p:cond delay="1000"/>
                            </p:stCondLst>
                            <p:childTnLst>
                              <p:par>
                                <p:cTn id="75" presetID="42" presetClass="entr" presetSubtype="0" fill="hold" grpId="0" nodeType="afterEffect">
                                  <p:stCondLst>
                                    <p:cond delay="0"/>
                                  </p:stCondLst>
                                  <p:childTnLst>
                                    <p:set>
                                      <p:cBhvr>
                                        <p:cTn id="76" dur="1" fill="hold">
                                          <p:stCondLst>
                                            <p:cond delay="0"/>
                                          </p:stCondLst>
                                        </p:cTn>
                                        <p:tgtEl>
                                          <p:spTgt spid="13">
                                            <p:graphicEl>
                                              <a:dgm id="{BC0A33C8-D2D8-4884-B553-028BF6A871EC}"/>
                                            </p:graphicEl>
                                          </p:spTgt>
                                        </p:tgtEl>
                                        <p:attrNameLst>
                                          <p:attrName>style.visibility</p:attrName>
                                        </p:attrNameLst>
                                      </p:cBhvr>
                                      <p:to>
                                        <p:strVal val="visible"/>
                                      </p:to>
                                    </p:set>
                                    <p:animEffect transition="in" filter="fade">
                                      <p:cBhvr>
                                        <p:cTn id="77" dur="1000"/>
                                        <p:tgtEl>
                                          <p:spTgt spid="13">
                                            <p:graphicEl>
                                              <a:dgm id="{BC0A33C8-D2D8-4884-B553-028BF6A871EC}"/>
                                            </p:graphicEl>
                                          </p:spTgt>
                                        </p:tgtEl>
                                      </p:cBhvr>
                                    </p:animEffect>
                                    <p:anim calcmode="lin" valueType="num">
                                      <p:cBhvr>
                                        <p:cTn id="78" dur="1000" fill="hold"/>
                                        <p:tgtEl>
                                          <p:spTgt spid="13">
                                            <p:graphicEl>
                                              <a:dgm id="{BC0A33C8-D2D8-4884-B553-028BF6A871EC}"/>
                                            </p:graphicEl>
                                          </p:spTgt>
                                        </p:tgtEl>
                                        <p:attrNameLst>
                                          <p:attrName>ppt_x</p:attrName>
                                        </p:attrNameLst>
                                      </p:cBhvr>
                                      <p:tavLst>
                                        <p:tav tm="0">
                                          <p:val>
                                            <p:strVal val="#ppt_x"/>
                                          </p:val>
                                        </p:tav>
                                        <p:tav tm="100000">
                                          <p:val>
                                            <p:strVal val="#ppt_x"/>
                                          </p:val>
                                        </p:tav>
                                      </p:tavLst>
                                    </p:anim>
                                    <p:anim calcmode="lin" valueType="num">
                                      <p:cBhvr>
                                        <p:cTn id="79" dur="1000" fill="hold"/>
                                        <p:tgtEl>
                                          <p:spTgt spid="13">
                                            <p:graphicEl>
                                              <a:dgm id="{BC0A33C8-D2D8-4884-B553-028BF6A871EC}"/>
                                            </p:graphic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13" grpId="0" uiExpand="1">
        <p:bldSub>
          <a:bldDgm bld="one"/>
        </p:bldSub>
      </p:bldGraphic>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4D25A6-E326-4D35-AF41-49F0EEC6CFF2}"/>
              </a:ext>
            </a:extLst>
          </p:cNvPr>
          <p:cNvSpPr txBox="1">
            <a:spLocks/>
          </p:cNvSpPr>
          <p:nvPr/>
        </p:nvSpPr>
        <p:spPr>
          <a:xfrm>
            <a:off x="803776" y="534163"/>
            <a:ext cx="10423024" cy="825404"/>
          </a:xfrm>
          <a:prstGeom prst="rect">
            <a:avLst/>
          </a:prstGeom>
        </p:spPr>
        <p:txBody>
          <a:bodyPr vert="horz" lIns="91440" tIns="45720" rIns="91440" bIns="45720" rtlCol="0" anchor="b">
            <a:normAutofit fontScale="97500"/>
          </a:bodyPr>
          <a:lstStyle>
            <a:lvl1pPr algn="l" defTabSz="914400" rtl="0" eaLnBrk="1" latinLnBrk="0" hangingPunct="1">
              <a:lnSpc>
                <a:spcPct val="90000"/>
              </a:lnSpc>
              <a:spcBef>
                <a:spcPct val="0"/>
              </a:spcBef>
              <a:buNone/>
              <a:defRPr sz="5400" kern="1200" cap="all" baseline="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en-US" dirty="0">
                <a:solidFill>
                  <a:schemeClr val="tx1"/>
                </a:solidFill>
              </a:rPr>
              <a:t>Specifications</a:t>
            </a:r>
          </a:p>
        </p:txBody>
      </p:sp>
      <p:sp>
        <p:nvSpPr>
          <p:cNvPr id="5" name="TextBox 4">
            <a:extLst>
              <a:ext uri="{FF2B5EF4-FFF2-40B4-BE49-F238E27FC236}">
                <a16:creationId xmlns:a16="http://schemas.microsoft.com/office/drawing/2014/main" id="{0A193D31-C55F-47EF-AC23-D8980FD49C29}"/>
              </a:ext>
            </a:extLst>
          </p:cNvPr>
          <p:cNvSpPr txBox="1"/>
          <p:nvPr/>
        </p:nvSpPr>
        <p:spPr>
          <a:xfrm>
            <a:off x="803775" y="1443113"/>
            <a:ext cx="1739835" cy="461665"/>
          </a:xfrm>
          <a:prstGeom prst="rect">
            <a:avLst/>
          </a:prstGeom>
          <a:noFill/>
        </p:spPr>
        <p:txBody>
          <a:bodyPr wrap="none" rtlCol="0">
            <a:spAutoFit/>
          </a:bodyPr>
          <a:lstStyle/>
          <a:p>
            <a:r>
              <a:rPr lang="en-US" sz="2400" b="1" dirty="0">
                <a:solidFill>
                  <a:schemeClr val="accent4"/>
                </a:solidFill>
              </a:rPr>
              <a:t>Hardware</a:t>
            </a:r>
            <a:r>
              <a:rPr lang="en-US" sz="2400" b="1" dirty="0"/>
              <a:t> </a:t>
            </a:r>
          </a:p>
        </p:txBody>
      </p:sp>
      <p:sp>
        <p:nvSpPr>
          <p:cNvPr id="6" name="TextBox 5">
            <a:extLst>
              <a:ext uri="{FF2B5EF4-FFF2-40B4-BE49-F238E27FC236}">
                <a16:creationId xmlns:a16="http://schemas.microsoft.com/office/drawing/2014/main" id="{02D17257-4A8F-4347-9A57-CAD64B6730FD}"/>
              </a:ext>
            </a:extLst>
          </p:cNvPr>
          <p:cNvSpPr txBox="1"/>
          <p:nvPr/>
        </p:nvSpPr>
        <p:spPr>
          <a:xfrm>
            <a:off x="6210375" y="1437965"/>
            <a:ext cx="1555362" cy="461665"/>
          </a:xfrm>
          <a:prstGeom prst="rect">
            <a:avLst/>
          </a:prstGeom>
          <a:noFill/>
        </p:spPr>
        <p:txBody>
          <a:bodyPr wrap="none" rtlCol="0">
            <a:spAutoFit/>
          </a:bodyPr>
          <a:lstStyle/>
          <a:p>
            <a:r>
              <a:rPr lang="en-US" sz="2400" b="1" dirty="0">
                <a:solidFill>
                  <a:schemeClr val="accent4"/>
                </a:solidFill>
              </a:rPr>
              <a:t>Software</a:t>
            </a:r>
            <a:r>
              <a:rPr lang="en-US" sz="2400" b="1" dirty="0"/>
              <a:t> </a:t>
            </a:r>
          </a:p>
        </p:txBody>
      </p:sp>
      <p:sp>
        <p:nvSpPr>
          <p:cNvPr id="11" name="TextBox 10">
            <a:extLst>
              <a:ext uri="{FF2B5EF4-FFF2-40B4-BE49-F238E27FC236}">
                <a16:creationId xmlns:a16="http://schemas.microsoft.com/office/drawing/2014/main" id="{35579117-C10E-487F-B3A5-30682E6C1379}"/>
              </a:ext>
            </a:extLst>
          </p:cNvPr>
          <p:cNvSpPr txBox="1"/>
          <p:nvPr/>
        </p:nvSpPr>
        <p:spPr>
          <a:xfrm>
            <a:off x="830154" y="1988324"/>
            <a:ext cx="5100746" cy="2289540"/>
          </a:xfrm>
          <a:prstGeom prst="rect">
            <a:avLst/>
          </a:prstGeom>
        </p:spPr>
        <p:txBody>
          <a:bodyPr vert="horz" lIns="91440" tIns="45720" rIns="91440" bIns="45720" rtlCol="0">
            <a:noAutofit/>
          </a:bodyPr>
          <a:lstStyle>
            <a:lvl1pPr marL="182880" indent="-182880" algn="just" defTabSz="914400">
              <a:lnSpc>
                <a:spcPct val="90000"/>
              </a:lnSpc>
              <a:spcBef>
                <a:spcPts val="1200"/>
              </a:spcBef>
              <a:buClr>
                <a:schemeClr val="accent1">
                  <a:lumMod val="75000"/>
                </a:schemeClr>
              </a:buClr>
              <a:buSzPct val="85000"/>
              <a:buFont typeface="Wingdings" pitchFamily="2" charset="2"/>
              <a:buChar char="§"/>
              <a:defRPr sz="2000"/>
            </a:lvl1pPr>
            <a:lvl2pPr indent="-182880" defTabSz="914400">
              <a:lnSpc>
                <a:spcPct val="90000"/>
              </a:lnSpc>
              <a:spcBef>
                <a:spcPts val="400"/>
              </a:spcBef>
              <a:spcAft>
                <a:spcPts val="200"/>
              </a:spcAft>
              <a:buClr>
                <a:schemeClr val="accent1">
                  <a:lumMod val="75000"/>
                </a:schemeClr>
              </a:buClr>
              <a:buSzPct val="85000"/>
              <a:buFont typeface="Wingdings" pitchFamily="2" charset="2"/>
              <a:buChar char="§"/>
            </a:lvl2pPr>
            <a:lvl3pPr marL="731520" indent="-182880" defTabSz="914400">
              <a:lnSpc>
                <a:spcPct val="90000"/>
              </a:lnSpc>
              <a:spcBef>
                <a:spcPts val="400"/>
              </a:spcBef>
              <a:spcAft>
                <a:spcPts val="200"/>
              </a:spcAft>
              <a:buClr>
                <a:schemeClr val="accent1">
                  <a:lumMod val="75000"/>
                </a:schemeClr>
              </a:buClr>
              <a:buSzPct val="85000"/>
              <a:buFont typeface="Wingdings" pitchFamily="2" charset="2"/>
              <a:buChar char="§"/>
              <a:defRPr sz="1600"/>
            </a:lvl3pPr>
            <a:lvl4pPr marL="1005840" indent="-182880" defTabSz="914400">
              <a:lnSpc>
                <a:spcPct val="90000"/>
              </a:lnSpc>
              <a:spcBef>
                <a:spcPts val="400"/>
              </a:spcBef>
              <a:spcAft>
                <a:spcPts val="200"/>
              </a:spcAft>
              <a:buClr>
                <a:schemeClr val="accent1">
                  <a:lumMod val="75000"/>
                </a:schemeClr>
              </a:buClr>
              <a:buSzPct val="85000"/>
              <a:buFont typeface="Wingdings" pitchFamily="2" charset="2"/>
              <a:buChar char="§"/>
              <a:defRPr sz="1600"/>
            </a:lvl4pPr>
            <a:lvl5pPr marL="1280160" indent="-182880" defTabSz="914400">
              <a:lnSpc>
                <a:spcPct val="90000"/>
              </a:lnSpc>
              <a:spcBef>
                <a:spcPts val="400"/>
              </a:spcBef>
              <a:spcAft>
                <a:spcPts val="200"/>
              </a:spcAft>
              <a:buClr>
                <a:schemeClr val="accent1">
                  <a:lumMod val="75000"/>
                </a:schemeClr>
              </a:buClr>
              <a:buSzPct val="85000"/>
              <a:buFont typeface="Wingdings" pitchFamily="2" charset="2"/>
              <a:buChar char="§"/>
              <a:defRPr sz="1600"/>
            </a:lvl5pPr>
            <a:lvl6pPr marL="1600000" indent="-228600" defTabSz="914400">
              <a:lnSpc>
                <a:spcPct val="90000"/>
              </a:lnSpc>
              <a:spcBef>
                <a:spcPts val="400"/>
              </a:spcBef>
              <a:spcAft>
                <a:spcPts val="200"/>
              </a:spcAft>
              <a:buClr>
                <a:schemeClr val="accent1">
                  <a:lumMod val="75000"/>
                </a:schemeClr>
              </a:buClr>
              <a:buSzPct val="85000"/>
              <a:buFont typeface="Wingdings" pitchFamily="2" charset="2"/>
              <a:buChar char="§"/>
              <a:defRPr sz="1600"/>
            </a:lvl6pPr>
            <a:lvl7pPr marL="1900000" indent="-228600" defTabSz="914400">
              <a:lnSpc>
                <a:spcPct val="90000"/>
              </a:lnSpc>
              <a:spcBef>
                <a:spcPts val="400"/>
              </a:spcBef>
              <a:spcAft>
                <a:spcPts val="200"/>
              </a:spcAft>
              <a:buClr>
                <a:schemeClr val="accent1">
                  <a:lumMod val="75000"/>
                </a:schemeClr>
              </a:buClr>
              <a:buSzPct val="85000"/>
              <a:buFont typeface="Wingdings" pitchFamily="2" charset="2"/>
              <a:buChar char="§"/>
              <a:defRPr sz="1600"/>
            </a:lvl7pPr>
            <a:lvl8pPr marL="2200000" indent="-228600" defTabSz="914400">
              <a:lnSpc>
                <a:spcPct val="90000"/>
              </a:lnSpc>
              <a:spcBef>
                <a:spcPts val="400"/>
              </a:spcBef>
              <a:spcAft>
                <a:spcPts val="200"/>
              </a:spcAft>
              <a:buClr>
                <a:schemeClr val="accent1">
                  <a:lumMod val="75000"/>
                </a:schemeClr>
              </a:buClr>
              <a:buSzPct val="85000"/>
              <a:buFont typeface="Wingdings" pitchFamily="2" charset="2"/>
              <a:buChar char="§"/>
              <a:defRPr sz="1600"/>
            </a:lvl8pPr>
            <a:lvl9pPr marL="2500000" indent="-228600" defTabSz="914400">
              <a:lnSpc>
                <a:spcPct val="90000"/>
              </a:lnSpc>
              <a:spcBef>
                <a:spcPts val="400"/>
              </a:spcBef>
              <a:spcAft>
                <a:spcPts val="200"/>
              </a:spcAft>
              <a:buClr>
                <a:schemeClr val="accent1">
                  <a:lumMod val="75000"/>
                </a:schemeClr>
              </a:buClr>
              <a:buSzPct val="85000"/>
              <a:buFont typeface="Wingdings" pitchFamily="2" charset="2"/>
              <a:buChar char="§"/>
              <a:defRPr sz="1600"/>
            </a:lvl9pPr>
          </a:lstStyle>
          <a:p>
            <a:pPr>
              <a:spcBef>
                <a:spcPts val="0"/>
              </a:spcBef>
              <a:spcAft>
                <a:spcPts val="600"/>
              </a:spcAft>
            </a:pPr>
            <a:r>
              <a:rPr lang="en-US" sz="1600" dirty="0"/>
              <a:t>Hosted in a hosting service online (e.g., </a:t>
            </a:r>
            <a:r>
              <a:rPr lang="en-US" sz="1600" dirty="0" err="1"/>
              <a:t>Hostinger</a:t>
            </a:r>
            <a:r>
              <a:rPr lang="en-US" sz="1600" dirty="0"/>
              <a:t>, Amazon AWS)</a:t>
            </a:r>
          </a:p>
          <a:p>
            <a:pPr>
              <a:spcBef>
                <a:spcPts val="0"/>
              </a:spcBef>
              <a:spcAft>
                <a:spcPts val="600"/>
              </a:spcAft>
            </a:pPr>
            <a:r>
              <a:rPr lang="en-US" sz="1600" dirty="0"/>
              <a:t>For testing the web application, a private localhost server shall be used.</a:t>
            </a:r>
          </a:p>
          <a:p>
            <a:pPr>
              <a:spcBef>
                <a:spcPts val="0"/>
              </a:spcBef>
              <a:spcAft>
                <a:spcPts val="600"/>
              </a:spcAft>
            </a:pPr>
            <a:r>
              <a:rPr lang="en-US" sz="1600" dirty="0"/>
              <a:t>3D VR glasses (desktop) or a camera for AR (mobile) shall be used in the final product to see in the real world the scale of the different components of a mechanical system.</a:t>
            </a:r>
          </a:p>
        </p:txBody>
      </p:sp>
      <p:sp>
        <p:nvSpPr>
          <p:cNvPr id="12" name="TextBox 11">
            <a:extLst>
              <a:ext uri="{FF2B5EF4-FFF2-40B4-BE49-F238E27FC236}">
                <a16:creationId xmlns:a16="http://schemas.microsoft.com/office/drawing/2014/main" id="{7666B780-B2EB-4624-98FE-C976FB108BD6}"/>
              </a:ext>
            </a:extLst>
          </p:cNvPr>
          <p:cNvSpPr txBox="1"/>
          <p:nvPr/>
        </p:nvSpPr>
        <p:spPr>
          <a:xfrm>
            <a:off x="6261102" y="2022415"/>
            <a:ext cx="4828304" cy="2930808"/>
          </a:xfrm>
          <a:prstGeom prst="rect">
            <a:avLst/>
          </a:prstGeom>
        </p:spPr>
        <p:txBody>
          <a:bodyPr vert="horz" lIns="91440" tIns="45720" rIns="91440" bIns="45720" rtlCol="0">
            <a:noAutofit/>
          </a:bodyPr>
          <a:lstStyle>
            <a:lvl1pPr marL="182880" indent="-182880" algn="just" defTabSz="914400">
              <a:lnSpc>
                <a:spcPct val="90000"/>
              </a:lnSpc>
              <a:spcBef>
                <a:spcPts val="1200"/>
              </a:spcBef>
              <a:buClr>
                <a:schemeClr val="accent1">
                  <a:lumMod val="75000"/>
                </a:schemeClr>
              </a:buClr>
              <a:buSzPct val="85000"/>
              <a:buFont typeface="Wingdings" pitchFamily="2" charset="2"/>
              <a:buChar char="§"/>
              <a:defRPr sz="2000"/>
            </a:lvl1pPr>
            <a:lvl2pPr indent="-182880" defTabSz="914400">
              <a:lnSpc>
                <a:spcPct val="90000"/>
              </a:lnSpc>
              <a:spcBef>
                <a:spcPts val="400"/>
              </a:spcBef>
              <a:spcAft>
                <a:spcPts val="200"/>
              </a:spcAft>
              <a:buClr>
                <a:schemeClr val="accent1">
                  <a:lumMod val="75000"/>
                </a:schemeClr>
              </a:buClr>
              <a:buSzPct val="85000"/>
              <a:buFont typeface="Wingdings" pitchFamily="2" charset="2"/>
              <a:buChar char="§"/>
            </a:lvl2pPr>
            <a:lvl3pPr marL="731520" indent="-182880" defTabSz="914400">
              <a:lnSpc>
                <a:spcPct val="90000"/>
              </a:lnSpc>
              <a:spcBef>
                <a:spcPts val="400"/>
              </a:spcBef>
              <a:spcAft>
                <a:spcPts val="200"/>
              </a:spcAft>
              <a:buClr>
                <a:schemeClr val="accent1">
                  <a:lumMod val="75000"/>
                </a:schemeClr>
              </a:buClr>
              <a:buSzPct val="85000"/>
              <a:buFont typeface="Wingdings" pitchFamily="2" charset="2"/>
              <a:buChar char="§"/>
              <a:defRPr sz="1600"/>
            </a:lvl3pPr>
            <a:lvl4pPr marL="1005840" indent="-182880" defTabSz="914400">
              <a:lnSpc>
                <a:spcPct val="90000"/>
              </a:lnSpc>
              <a:spcBef>
                <a:spcPts val="400"/>
              </a:spcBef>
              <a:spcAft>
                <a:spcPts val="200"/>
              </a:spcAft>
              <a:buClr>
                <a:schemeClr val="accent1">
                  <a:lumMod val="75000"/>
                </a:schemeClr>
              </a:buClr>
              <a:buSzPct val="85000"/>
              <a:buFont typeface="Wingdings" pitchFamily="2" charset="2"/>
              <a:buChar char="§"/>
              <a:defRPr sz="1600"/>
            </a:lvl4pPr>
            <a:lvl5pPr marL="1280160" indent="-182880" defTabSz="914400">
              <a:lnSpc>
                <a:spcPct val="90000"/>
              </a:lnSpc>
              <a:spcBef>
                <a:spcPts val="400"/>
              </a:spcBef>
              <a:spcAft>
                <a:spcPts val="200"/>
              </a:spcAft>
              <a:buClr>
                <a:schemeClr val="accent1">
                  <a:lumMod val="75000"/>
                </a:schemeClr>
              </a:buClr>
              <a:buSzPct val="85000"/>
              <a:buFont typeface="Wingdings" pitchFamily="2" charset="2"/>
              <a:buChar char="§"/>
              <a:defRPr sz="1600"/>
            </a:lvl5pPr>
            <a:lvl6pPr marL="1600000" indent="-228600" defTabSz="914400">
              <a:lnSpc>
                <a:spcPct val="90000"/>
              </a:lnSpc>
              <a:spcBef>
                <a:spcPts val="400"/>
              </a:spcBef>
              <a:spcAft>
                <a:spcPts val="200"/>
              </a:spcAft>
              <a:buClr>
                <a:schemeClr val="accent1">
                  <a:lumMod val="75000"/>
                </a:schemeClr>
              </a:buClr>
              <a:buSzPct val="85000"/>
              <a:buFont typeface="Wingdings" pitchFamily="2" charset="2"/>
              <a:buChar char="§"/>
              <a:defRPr sz="1600"/>
            </a:lvl6pPr>
            <a:lvl7pPr marL="1900000" indent="-228600" defTabSz="914400">
              <a:lnSpc>
                <a:spcPct val="90000"/>
              </a:lnSpc>
              <a:spcBef>
                <a:spcPts val="400"/>
              </a:spcBef>
              <a:spcAft>
                <a:spcPts val="200"/>
              </a:spcAft>
              <a:buClr>
                <a:schemeClr val="accent1">
                  <a:lumMod val="75000"/>
                </a:schemeClr>
              </a:buClr>
              <a:buSzPct val="85000"/>
              <a:buFont typeface="Wingdings" pitchFamily="2" charset="2"/>
              <a:buChar char="§"/>
              <a:defRPr sz="1600"/>
            </a:lvl7pPr>
            <a:lvl8pPr marL="2200000" indent="-228600" defTabSz="914400">
              <a:lnSpc>
                <a:spcPct val="90000"/>
              </a:lnSpc>
              <a:spcBef>
                <a:spcPts val="400"/>
              </a:spcBef>
              <a:spcAft>
                <a:spcPts val="200"/>
              </a:spcAft>
              <a:buClr>
                <a:schemeClr val="accent1">
                  <a:lumMod val="75000"/>
                </a:schemeClr>
              </a:buClr>
              <a:buSzPct val="85000"/>
              <a:buFont typeface="Wingdings" pitchFamily="2" charset="2"/>
              <a:buChar char="§"/>
              <a:defRPr sz="1600"/>
            </a:lvl8pPr>
            <a:lvl9pPr marL="2500000" indent="-228600" defTabSz="914400">
              <a:lnSpc>
                <a:spcPct val="90000"/>
              </a:lnSpc>
              <a:spcBef>
                <a:spcPts val="400"/>
              </a:spcBef>
              <a:spcAft>
                <a:spcPts val="200"/>
              </a:spcAft>
              <a:buClr>
                <a:schemeClr val="accent1">
                  <a:lumMod val="75000"/>
                </a:schemeClr>
              </a:buClr>
              <a:buSzPct val="85000"/>
              <a:buFont typeface="Wingdings" pitchFamily="2" charset="2"/>
              <a:buChar char="§"/>
              <a:defRPr sz="1600"/>
            </a:lvl9pPr>
          </a:lstStyle>
          <a:p>
            <a:pPr>
              <a:spcBef>
                <a:spcPts val="0"/>
              </a:spcBef>
              <a:spcAft>
                <a:spcPts val="600"/>
              </a:spcAft>
            </a:pPr>
            <a:r>
              <a:rPr lang="en-US" sz="1600" dirty="0"/>
              <a:t>MEAN stack </a:t>
            </a:r>
          </a:p>
          <a:p>
            <a:pPr lvl="1">
              <a:spcBef>
                <a:spcPts val="0"/>
              </a:spcBef>
              <a:spcAft>
                <a:spcPts val="600"/>
              </a:spcAft>
              <a:buFont typeface="Arial" panose="020B0604020202020204" pitchFamily="34" charset="0"/>
              <a:buChar char="•"/>
            </a:pPr>
            <a:r>
              <a:rPr lang="en-US" sz="1600" dirty="0"/>
              <a:t>MongoDB - MongoDB Compass</a:t>
            </a:r>
          </a:p>
          <a:p>
            <a:pPr lvl="1">
              <a:spcBef>
                <a:spcPts val="0"/>
              </a:spcBef>
              <a:spcAft>
                <a:spcPts val="600"/>
              </a:spcAft>
              <a:buFont typeface="Arial" panose="020B0604020202020204" pitchFamily="34" charset="0"/>
              <a:buChar char="•"/>
            </a:pPr>
            <a:r>
              <a:rPr lang="en-US" sz="1600" dirty="0"/>
              <a:t>Express.js</a:t>
            </a:r>
          </a:p>
          <a:p>
            <a:pPr lvl="1">
              <a:spcBef>
                <a:spcPts val="0"/>
              </a:spcBef>
              <a:spcAft>
                <a:spcPts val="600"/>
              </a:spcAft>
              <a:buFont typeface="Arial" panose="020B0604020202020204" pitchFamily="34" charset="0"/>
              <a:buChar char="•"/>
            </a:pPr>
            <a:r>
              <a:rPr lang="en-US" sz="1600" dirty="0"/>
              <a:t>Angular.js</a:t>
            </a:r>
          </a:p>
          <a:p>
            <a:pPr lvl="1">
              <a:spcBef>
                <a:spcPts val="0"/>
              </a:spcBef>
              <a:spcAft>
                <a:spcPts val="600"/>
              </a:spcAft>
              <a:buFont typeface="Arial" panose="020B0604020202020204" pitchFamily="34" charset="0"/>
              <a:buChar char="•"/>
            </a:pPr>
            <a:r>
              <a:rPr lang="en-US" sz="1600" dirty="0"/>
              <a:t>Node.js</a:t>
            </a:r>
            <a:r>
              <a:rPr lang="en-US" sz="1400" dirty="0"/>
              <a:t>	</a:t>
            </a:r>
          </a:p>
          <a:p>
            <a:pPr>
              <a:spcBef>
                <a:spcPts val="0"/>
              </a:spcBef>
              <a:spcAft>
                <a:spcPts val="600"/>
              </a:spcAft>
            </a:pPr>
            <a:r>
              <a:rPr lang="en-US" sz="1600" dirty="0"/>
              <a:t>HTML, CSS, Bootstrap, JavaScript</a:t>
            </a:r>
          </a:p>
          <a:p>
            <a:pPr>
              <a:spcBef>
                <a:spcPts val="0"/>
              </a:spcBef>
              <a:spcAft>
                <a:spcPts val="600"/>
              </a:spcAft>
            </a:pPr>
            <a:r>
              <a:rPr lang="en-US" sz="1600" dirty="0"/>
              <a:t>Three.js (library for 3D rendering)</a:t>
            </a:r>
          </a:p>
          <a:p>
            <a:pPr marL="0" indent="0">
              <a:spcBef>
                <a:spcPts val="0"/>
              </a:spcBef>
              <a:spcAft>
                <a:spcPts val="600"/>
              </a:spcAft>
              <a:buNone/>
            </a:pPr>
            <a:endParaRPr lang="en-US" sz="1600" dirty="0"/>
          </a:p>
          <a:p>
            <a:pPr>
              <a:spcBef>
                <a:spcPts val="0"/>
              </a:spcBef>
              <a:spcAft>
                <a:spcPts val="600"/>
              </a:spcAft>
            </a:pPr>
            <a:endParaRPr lang="en-US" sz="1600" dirty="0"/>
          </a:p>
        </p:txBody>
      </p:sp>
      <p:sp>
        <p:nvSpPr>
          <p:cNvPr id="13" name="TextBox 12">
            <a:extLst>
              <a:ext uri="{FF2B5EF4-FFF2-40B4-BE49-F238E27FC236}">
                <a16:creationId xmlns:a16="http://schemas.microsoft.com/office/drawing/2014/main" id="{5BED8463-C59F-4657-85F7-2F41E30F3322}"/>
              </a:ext>
            </a:extLst>
          </p:cNvPr>
          <p:cNvSpPr txBox="1"/>
          <p:nvPr/>
        </p:nvSpPr>
        <p:spPr>
          <a:xfrm>
            <a:off x="830154" y="4873580"/>
            <a:ext cx="5344161" cy="880963"/>
          </a:xfrm>
          <a:prstGeom prst="rect">
            <a:avLst/>
          </a:prstGeom>
        </p:spPr>
        <p:txBody>
          <a:bodyPr vert="horz" lIns="91440" tIns="45720" rIns="91440" bIns="45720" rtlCol="0">
            <a:noAutofit/>
          </a:bodyPr>
          <a:lstStyle>
            <a:lvl1pPr marL="182880" indent="-182880" algn="just" defTabSz="914400">
              <a:lnSpc>
                <a:spcPct val="90000"/>
              </a:lnSpc>
              <a:spcBef>
                <a:spcPts val="1200"/>
              </a:spcBef>
              <a:buClr>
                <a:schemeClr val="accent1">
                  <a:lumMod val="75000"/>
                </a:schemeClr>
              </a:buClr>
              <a:buSzPct val="85000"/>
              <a:buFont typeface="Wingdings" pitchFamily="2" charset="2"/>
              <a:buChar char="§"/>
              <a:defRPr sz="2000"/>
            </a:lvl1pPr>
            <a:lvl2pPr indent="-182880" defTabSz="914400">
              <a:lnSpc>
                <a:spcPct val="90000"/>
              </a:lnSpc>
              <a:spcBef>
                <a:spcPts val="400"/>
              </a:spcBef>
              <a:spcAft>
                <a:spcPts val="200"/>
              </a:spcAft>
              <a:buClr>
                <a:schemeClr val="accent1">
                  <a:lumMod val="75000"/>
                </a:schemeClr>
              </a:buClr>
              <a:buSzPct val="85000"/>
              <a:buFont typeface="Wingdings" pitchFamily="2" charset="2"/>
              <a:buChar char="§"/>
            </a:lvl2pPr>
            <a:lvl3pPr marL="731520" indent="-182880" defTabSz="914400">
              <a:lnSpc>
                <a:spcPct val="90000"/>
              </a:lnSpc>
              <a:spcBef>
                <a:spcPts val="400"/>
              </a:spcBef>
              <a:spcAft>
                <a:spcPts val="200"/>
              </a:spcAft>
              <a:buClr>
                <a:schemeClr val="accent1">
                  <a:lumMod val="75000"/>
                </a:schemeClr>
              </a:buClr>
              <a:buSzPct val="85000"/>
              <a:buFont typeface="Wingdings" pitchFamily="2" charset="2"/>
              <a:buChar char="§"/>
              <a:defRPr sz="1600"/>
            </a:lvl3pPr>
            <a:lvl4pPr marL="1005840" indent="-182880" defTabSz="914400">
              <a:lnSpc>
                <a:spcPct val="90000"/>
              </a:lnSpc>
              <a:spcBef>
                <a:spcPts val="400"/>
              </a:spcBef>
              <a:spcAft>
                <a:spcPts val="200"/>
              </a:spcAft>
              <a:buClr>
                <a:schemeClr val="accent1">
                  <a:lumMod val="75000"/>
                </a:schemeClr>
              </a:buClr>
              <a:buSzPct val="85000"/>
              <a:buFont typeface="Wingdings" pitchFamily="2" charset="2"/>
              <a:buChar char="§"/>
              <a:defRPr sz="1600"/>
            </a:lvl4pPr>
            <a:lvl5pPr marL="1280160" indent="-182880" defTabSz="914400">
              <a:lnSpc>
                <a:spcPct val="90000"/>
              </a:lnSpc>
              <a:spcBef>
                <a:spcPts val="400"/>
              </a:spcBef>
              <a:spcAft>
                <a:spcPts val="200"/>
              </a:spcAft>
              <a:buClr>
                <a:schemeClr val="accent1">
                  <a:lumMod val="75000"/>
                </a:schemeClr>
              </a:buClr>
              <a:buSzPct val="85000"/>
              <a:buFont typeface="Wingdings" pitchFamily="2" charset="2"/>
              <a:buChar char="§"/>
              <a:defRPr sz="1600"/>
            </a:lvl5pPr>
            <a:lvl6pPr marL="1600000" indent="-228600" defTabSz="914400">
              <a:lnSpc>
                <a:spcPct val="90000"/>
              </a:lnSpc>
              <a:spcBef>
                <a:spcPts val="400"/>
              </a:spcBef>
              <a:spcAft>
                <a:spcPts val="200"/>
              </a:spcAft>
              <a:buClr>
                <a:schemeClr val="accent1">
                  <a:lumMod val="75000"/>
                </a:schemeClr>
              </a:buClr>
              <a:buSzPct val="85000"/>
              <a:buFont typeface="Wingdings" pitchFamily="2" charset="2"/>
              <a:buChar char="§"/>
              <a:defRPr sz="1600"/>
            </a:lvl6pPr>
            <a:lvl7pPr marL="1900000" indent="-228600" defTabSz="914400">
              <a:lnSpc>
                <a:spcPct val="90000"/>
              </a:lnSpc>
              <a:spcBef>
                <a:spcPts val="400"/>
              </a:spcBef>
              <a:spcAft>
                <a:spcPts val="200"/>
              </a:spcAft>
              <a:buClr>
                <a:schemeClr val="accent1">
                  <a:lumMod val="75000"/>
                </a:schemeClr>
              </a:buClr>
              <a:buSzPct val="85000"/>
              <a:buFont typeface="Wingdings" pitchFamily="2" charset="2"/>
              <a:buChar char="§"/>
              <a:defRPr sz="1600"/>
            </a:lvl7pPr>
            <a:lvl8pPr marL="2200000" indent="-228600" defTabSz="914400">
              <a:lnSpc>
                <a:spcPct val="90000"/>
              </a:lnSpc>
              <a:spcBef>
                <a:spcPts val="400"/>
              </a:spcBef>
              <a:spcAft>
                <a:spcPts val="200"/>
              </a:spcAft>
              <a:buClr>
                <a:schemeClr val="accent1">
                  <a:lumMod val="75000"/>
                </a:schemeClr>
              </a:buClr>
              <a:buSzPct val="85000"/>
              <a:buFont typeface="Wingdings" pitchFamily="2" charset="2"/>
              <a:buChar char="§"/>
              <a:defRPr sz="1600"/>
            </a:lvl8pPr>
            <a:lvl9pPr marL="2500000" indent="-228600" defTabSz="914400">
              <a:lnSpc>
                <a:spcPct val="90000"/>
              </a:lnSpc>
              <a:spcBef>
                <a:spcPts val="400"/>
              </a:spcBef>
              <a:spcAft>
                <a:spcPts val="200"/>
              </a:spcAft>
              <a:buClr>
                <a:schemeClr val="accent1">
                  <a:lumMod val="75000"/>
                </a:schemeClr>
              </a:buClr>
              <a:buSzPct val="85000"/>
              <a:buFont typeface="Wingdings" pitchFamily="2" charset="2"/>
              <a:buChar char="§"/>
              <a:defRPr sz="1600"/>
            </a:lvl9pPr>
          </a:lstStyle>
          <a:p>
            <a:pPr>
              <a:spcBef>
                <a:spcPts val="0"/>
              </a:spcBef>
              <a:spcAft>
                <a:spcPts val="600"/>
              </a:spcAft>
            </a:pPr>
            <a:r>
              <a:rPr lang="en-US" sz="1600" dirty="0"/>
              <a:t>Desktop: mouse (left-click, hover, scroll)</a:t>
            </a:r>
          </a:p>
          <a:p>
            <a:pPr>
              <a:spcBef>
                <a:spcPts val="0"/>
              </a:spcBef>
              <a:spcAft>
                <a:spcPts val="600"/>
              </a:spcAft>
            </a:pPr>
            <a:r>
              <a:rPr lang="en-US" sz="1600" dirty="0"/>
              <a:t>Mobile: touch</a:t>
            </a:r>
          </a:p>
        </p:txBody>
      </p:sp>
      <p:sp>
        <p:nvSpPr>
          <p:cNvPr id="14" name="TextBox 13">
            <a:extLst>
              <a:ext uri="{FF2B5EF4-FFF2-40B4-BE49-F238E27FC236}">
                <a16:creationId xmlns:a16="http://schemas.microsoft.com/office/drawing/2014/main" id="{F6ED35F1-A84B-4E34-942D-64796948A4F4}"/>
              </a:ext>
            </a:extLst>
          </p:cNvPr>
          <p:cNvSpPr txBox="1"/>
          <p:nvPr/>
        </p:nvSpPr>
        <p:spPr>
          <a:xfrm>
            <a:off x="6210375" y="4868205"/>
            <a:ext cx="5084436" cy="1834170"/>
          </a:xfrm>
          <a:prstGeom prst="rect">
            <a:avLst/>
          </a:prstGeom>
        </p:spPr>
        <p:txBody>
          <a:bodyPr vert="horz" lIns="91440" tIns="45720" rIns="91440" bIns="45720" rtlCol="0">
            <a:noAutofit/>
          </a:bodyPr>
          <a:lstStyle>
            <a:lvl1pPr marL="182880" indent="-182880" algn="just" defTabSz="914400">
              <a:lnSpc>
                <a:spcPct val="90000"/>
              </a:lnSpc>
              <a:spcBef>
                <a:spcPts val="1200"/>
              </a:spcBef>
              <a:buClr>
                <a:schemeClr val="accent1">
                  <a:lumMod val="75000"/>
                </a:schemeClr>
              </a:buClr>
              <a:buSzPct val="85000"/>
              <a:buFont typeface="Wingdings" pitchFamily="2" charset="2"/>
              <a:buChar char="§"/>
              <a:defRPr sz="2000"/>
            </a:lvl1pPr>
            <a:lvl2pPr indent="-182880" defTabSz="914400">
              <a:lnSpc>
                <a:spcPct val="90000"/>
              </a:lnSpc>
              <a:spcBef>
                <a:spcPts val="400"/>
              </a:spcBef>
              <a:spcAft>
                <a:spcPts val="200"/>
              </a:spcAft>
              <a:buClr>
                <a:schemeClr val="accent1">
                  <a:lumMod val="75000"/>
                </a:schemeClr>
              </a:buClr>
              <a:buSzPct val="85000"/>
              <a:buFont typeface="Wingdings" pitchFamily="2" charset="2"/>
              <a:buChar char="§"/>
            </a:lvl2pPr>
            <a:lvl3pPr marL="731520" indent="-182880" defTabSz="914400">
              <a:lnSpc>
                <a:spcPct val="90000"/>
              </a:lnSpc>
              <a:spcBef>
                <a:spcPts val="400"/>
              </a:spcBef>
              <a:spcAft>
                <a:spcPts val="200"/>
              </a:spcAft>
              <a:buClr>
                <a:schemeClr val="accent1">
                  <a:lumMod val="75000"/>
                </a:schemeClr>
              </a:buClr>
              <a:buSzPct val="85000"/>
              <a:buFont typeface="Wingdings" pitchFamily="2" charset="2"/>
              <a:buChar char="§"/>
              <a:defRPr sz="1600"/>
            </a:lvl3pPr>
            <a:lvl4pPr marL="1005840" indent="-182880" defTabSz="914400">
              <a:lnSpc>
                <a:spcPct val="90000"/>
              </a:lnSpc>
              <a:spcBef>
                <a:spcPts val="400"/>
              </a:spcBef>
              <a:spcAft>
                <a:spcPts val="200"/>
              </a:spcAft>
              <a:buClr>
                <a:schemeClr val="accent1">
                  <a:lumMod val="75000"/>
                </a:schemeClr>
              </a:buClr>
              <a:buSzPct val="85000"/>
              <a:buFont typeface="Wingdings" pitchFamily="2" charset="2"/>
              <a:buChar char="§"/>
              <a:defRPr sz="1600"/>
            </a:lvl4pPr>
            <a:lvl5pPr marL="1280160" indent="-182880" defTabSz="914400">
              <a:lnSpc>
                <a:spcPct val="90000"/>
              </a:lnSpc>
              <a:spcBef>
                <a:spcPts val="400"/>
              </a:spcBef>
              <a:spcAft>
                <a:spcPts val="200"/>
              </a:spcAft>
              <a:buClr>
                <a:schemeClr val="accent1">
                  <a:lumMod val="75000"/>
                </a:schemeClr>
              </a:buClr>
              <a:buSzPct val="85000"/>
              <a:buFont typeface="Wingdings" pitchFamily="2" charset="2"/>
              <a:buChar char="§"/>
              <a:defRPr sz="1600"/>
            </a:lvl5pPr>
            <a:lvl6pPr marL="1600000" indent="-228600" defTabSz="914400">
              <a:lnSpc>
                <a:spcPct val="90000"/>
              </a:lnSpc>
              <a:spcBef>
                <a:spcPts val="400"/>
              </a:spcBef>
              <a:spcAft>
                <a:spcPts val="200"/>
              </a:spcAft>
              <a:buClr>
                <a:schemeClr val="accent1">
                  <a:lumMod val="75000"/>
                </a:schemeClr>
              </a:buClr>
              <a:buSzPct val="85000"/>
              <a:buFont typeface="Wingdings" pitchFamily="2" charset="2"/>
              <a:buChar char="§"/>
              <a:defRPr sz="1600"/>
            </a:lvl6pPr>
            <a:lvl7pPr marL="1900000" indent="-228600" defTabSz="914400">
              <a:lnSpc>
                <a:spcPct val="90000"/>
              </a:lnSpc>
              <a:spcBef>
                <a:spcPts val="400"/>
              </a:spcBef>
              <a:spcAft>
                <a:spcPts val="200"/>
              </a:spcAft>
              <a:buClr>
                <a:schemeClr val="accent1">
                  <a:lumMod val="75000"/>
                </a:schemeClr>
              </a:buClr>
              <a:buSzPct val="85000"/>
              <a:buFont typeface="Wingdings" pitchFamily="2" charset="2"/>
              <a:buChar char="§"/>
              <a:defRPr sz="1600"/>
            </a:lvl7pPr>
            <a:lvl8pPr marL="2200000" indent="-228600" defTabSz="914400">
              <a:lnSpc>
                <a:spcPct val="90000"/>
              </a:lnSpc>
              <a:spcBef>
                <a:spcPts val="400"/>
              </a:spcBef>
              <a:spcAft>
                <a:spcPts val="200"/>
              </a:spcAft>
              <a:buClr>
                <a:schemeClr val="accent1">
                  <a:lumMod val="75000"/>
                </a:schemeClr>
              </a:buClr>
              <a:buSzPct val="85000"/>
              <a:buFont typeface="Wingdings" pitchFamily="2" charset="2"/>
              <a:buChar char="§"/>
              <a:defRPr sz="1600"/>
            </a:lvl8pPr>
            <a:lvl9pPr marL="2500000" indent="-228600" defTabSz="914400">
              <a:lnSpc>
                <a:spcPct val="90000"/>
              </a:lnSpc>
              <a:spcBef>
                <a:spcPts val="400"/>
              </a:spcBef>
              <a:spcAft>
                <a:spcPts val="200"/>
              </a:spcAft>
              <a:buClr>
                <a:schemeClr val="accent1">
                  <a:lumMod val="75000"/>
                </a:schemeClr>
              </a:buClr>
              <a:buSzPct val="85000"/>
              <a:buFont typeface="Wingdings" pitchFamily="2" charset="2"/>
              <a:buChar char="§"/>
              <a:defRPr sz="1600"/>
            </a:lvl9pPr>
          </a:lstStyle>
          <a:p>
            <a:pPr>
              <a:spcBef>
                <a:spcPts val="0"/>
              </a:spcBef>
              <a:spcAft>
                <a:spcPts val="600"/>
              </a:spcAft>
            </a:pPr>
            <a:r>
              <a:rPr lang="en-US" sz="1600" dirty="0"/>
              <a:t>Mobile: In the mobile devices since hover is not available, after clicking on a component its description will become visible, while in the desktop after hovering above it.</a:t>
            </a:r>
          </a:p>
          <a:p>
            <a:pPr>
              <a:spcBef>
                <a:spcPts val="0"/>
              </a:spcBef>
              <a:spcAft>
                <a:spcPts val="600"/>
              </a:spcAft>
            </a:pPr>
            <a:r>
              <a:rPr lang="en-US" sz="1600" dirty="0"/>
              <a:t>WIMP (Windows, Icons, Menus, Pointers) easy to use interface for uploading models and their descriptions as an educator.</a:t>
            </a:r>
          </a:p>
          <a:p>
            <a:pPr>
              <a:spcBef>
                <a:spcPts val="0"/>
              </a:spcBef>
              <a:spcAft>
                <a:spcPts val="600"/>
              </a:spcAft>
            </a:pPr>
            <a:endParaRPr lang="en-US" sz="1600" dirty="0"/>
          </a:p>
        </p:txBody>
      </p:sp>
      <p:sp>
        <p:nvSpPr>
          <p:cNvPr id="15" name="TextBox 14">
            <a:extLst>
              <a:ext uri="{FF2B5EF4-FFF2-40B4-BE49-F238E27FC236}">
                <a16:creationId xmlns:a16="http://schemas.microsoft.com/office/drawing/2014/main" id="{D882B11F-932F-4E21-BB42-A39D6771DB28}"/>
              </a:ext>
            </a:extLst>
          </p:cNvPr>
          <p:cNvSpPr txBox="1"/>
          <p:nvPr/>
        </p:nvSpPr>
        <p:spPr>
          <a:xfrm>
            <a:off x="6167685" y="4350265"/>
            <a:ext cx="3744936" cy="461665"/>
          </a:xfrm>
          <a:prstGeom prst="rect">
            <a:avLst/>
          </a:prstGeom>
          <a:noFill/>
        </p:spPr>
        <p:txBody>
          <a:bodyPr wrap="none" rtlCol="0">
            <a:spAutoFit/>
          </a:bodyPr>
          <a:lstStyle/>
          <a:p>
            <a:r>
              <a:rPr lang="en-US" sz="2400" b="1" dirty="0">
                <a:solidFill>
                  <a:schemeClr val="accent4"/>
                </a:solidFill>
              </a:rPr>
              <a:t>Technical Restrictions:</a:t>
            </a:r>
            <a:r>
              <a:rPr lang="en-US" sz="2400" b="1" dirty="0"/>
              <a:t> </a:t>
            </a:r>
          </a:p>
        </p:txBody>
      </p:sp>
      <p:sp>
        <p:nvSpPr>
          <p:cNvPr id="16" name="TextBox 15">
            <a:extLst>
              <a:ext uri="{FF2B5EF4-FFF2-40B4-BE49-F238E27FC236}">
                <a16:creationId xmlns:a16="http://schemas.microsoft.com/office/drawing/2014/main" id="{2DD6B9B2-CC89-4E8C-9369-054A1D2F091C}"/>
              </a:ext>
            </a:extLst>
          </p:cNvPr>
          <p:cNvSpPr txBox="1"/>
          <p:nvPr/>
        </p:nvSpPr>
        <p:spPr>
          <a:xfrm>
            <a:off x="830154" y="4350264"/>
            <a:ext cx="2284600" cy="461665"/>
          </a:xfrm>
          <a:prstGeom prst="rect">
            <a:avLst/>
          </a:prstGeom>
          <a:noFill/>
        </p:spPr>
        <p:txBody>
          <a:bodyPr wrap="none" rtlCol="0">
            <a:spAutoFit/>
          </a:bodyPr>
          <a:lstStyle/>
          <a:p>
            <a:r>
              <a:rPr lang="en-US" sz="2400" b="1" dirty="0">
                <a:solidFill>
                  <a:schemeClr val="accent4"/>
                </a:solidFill>
              </a:rPr>
              <a:t>Input/Output</a:t>
            </a:r>
            <a:r>
              <a:rPr lang="en-US" sz="2400" b="1" dirty="0"/>
              <a:t> </a:t>
            </a:r>
          </a:p>
        </p:txBody>
      </p:sp>
    </p:spTree>
    <p:extLst>
      <p:ext uri="{BB962C8B-B14F-4D97-AF65-F5344CB8AC3E}">
        <p14:creationId xmlns:p14="http://schemas.microsoft.com/office/powerpoint/2010/main" val="2305383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1">
                                            <p:txEl>
                                              <p:pRg st="0" end="0"/>
                                            </p:txEl>
                                          </p:spTgt>
                                        </p:tgtEl>
                                        <p:attrNameLst>
                                          <p:attrName>style.visibility</p:attrName>
                                        </p:attrNameLst>
                                      </p:cBhvr>
                                      <p:to>
                                        <p:strVal val="visible"/>
                                      </p:to>
                                    </p:set>
                                    <p:animEffect transition="in" filter="fade">
                                      <p:cBhvr>
                                        <p:cTn id="11" dur="500"/>
                                        <p:tgtEl>
                                          <p:spTgt spid="11">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1">
                                            <p:txEl>
                                              <p:pRg st="1" end="1"/>
                                            </p:txEl>
                                          </p:spTgt>
                                        </p:tgtEl>
                                        <p:attrNameLst>
                                          <p:attrName>style.visibility</p:attrName>
                                        </p:attrNameLst>
                                      </p:cBhvr>
                                      <p:to>
                                        <p:strVal val="visible"/>
                                      </p:to>
                                    </p:set>
                                    <p:animEffect transition="in" filter="fade">
                                      <p:cBhvr>
                                        <p:cTn id="15" dur="500"/>
                                        <p:tgtEl>
                                          <p:spTgt spid="11">
                                            <p:txEl>
                                              <p:pRg st="1" end="1"/>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1">
                                            <p:txEl>
                                              <p:pRg st="2" end="2"/>
                                            </p:txEl>
                                          </p:spTgt>
                                        </p:tgtEl>
                                        <p:attrNameLst>
                                          <p:attrName>style.visibility</p:attrName>
                                        </p:attrNameLst>
                                      </p:cBhvr>
                                      <p:to>
                                        <p:strVal val="visible"/>
                                      </p:to>
                                    </p:set>
                                    <p:animEffect transition="in" filter="fade">
                                      <p:cBhvr>
                                        <p:cTn id="19" dur="500"/>
                                        <p:tgtEl>
                                          <p:spTgt spid="11">
                                            <p:txEl>
                                              <p:pRg st="2" end="2"/>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childTnLst>
                          </p:cTn>
                        </p:par>
                        <p:par>
                          <p:cTn id="25" fill="hold">
                            <p:stCondLst>
                              <p:cond delay="500"/>
                            </p:stCondLst>
                            <p:childTnLst>
                              <p:par>
                                <p:cTn id="26" presetID="10" presetClass="entr" presetSubtype="0" fill="hold" grpId="0" nodeType="afterEffect">
                                  <p:stCondLst>
                                    <p:cond delay="0"/>
                                  </p:stCondLst>
                                  <p:childTnLst>
                                    <p:set>
                                      <p:cBhvr>
                                        <p:cTn id="27" dur="1" fill="hold">
                                          <p:stCondLst>
                                            <p:cond delay="0"/>
                                          </p:stCondLst>
                                        </p:cTn>
                                        <p:tgtEl>
                                          <p:spTgt spid="12">
                                            <p:txEl>
                                              <p:pRg st="0" end="0"/>
                                            </p:txEl>
                                          </p:spTgt>
                                        </p:tgtEl>
                                        <p:attrNameLst>
                                          <p:attrName>style.visibility</p:attrName>
                                        </p:attrNameLst>
                                      </p:cBhvr>
                                      <p:to>
                                        <p:strVal val="visible"/>
                                      </p:to>
                                    </p:set>
                                    <p:animEffect transition="in" filter="fade">
                                      <p:cBhvr>
                                        <p:cTn id="28" dur="500"/>
                                        <p:tgtEl>
                                          <p:spTgt spid="12">
                                            <p:txEl>
                                              <p:pRg st="0" end="0"/>
                                            </p:txEl>
                                          </p:spTgt>
                                        </p:tgtEl>
                                      </p:cBhvr>
                                    </p:animEffect>
                                  </p:childTnLst>
                                </p:cTn>
                              </p:par>
                            </p:childTnLst>
                          </p:cTn>
                        </p:par>
                        <p:par>
                          <p:cTn id="29" fill="hold">
                            <p:stCondLst>
                              <p:cond delay="1000"/>
                            </p:stCondLst>
                            <p:childTnLst>
                              <p:par>
                                <p:cTn id="30" presetID="10" presetClass="entr" presetSubtype="0" fill="hold" grpId="0" nodeType="afterEffect">
                                  <p:stCondLst>
                                    <p:cond delay="0"/>
                                  </p:stCondLst>
                                  <p:childTnLst>
                                    <p:set>
                                      <p:cBhvr>
                                        <p:cTn id="31" dur="1" fill="hold">
                                          <p:stCondLst>
                                            <p:cond delay="0"/>
                                          </p:stCondLst>
                                        </p:cTn>
                                        <p:tgtEl>
                                          <p:spTgt spid="12">
                                            <p:txEl>
                                              <p:pRg st="1" end="1"/>
                                            </p:txEl>
                                          </p:spTgt>
                                        </p:tgtEl>
                                        <p:attrNameLst>
                                          <p:attrName>style.visibility</p:attrName>
                                        </p:attrNameLst>
                                      </p:cBhvr>
                                      <p:to>
                                        <p:strVal val="visible"/>
                                      </p:to>
                                    </p:set>
                                    <p:animEffect transition="in" filter="fade">
                                      <p:cBhvr>
                                        <p:cTn id="32" dur="500"/>
                                        <p:tgtEl>
                                          <p:spTgt spid="12">
                                            <p:txEl>
                                              <p:pRg st="1" end="1"/>
                                            </p:txEl>
                                          </p:spTgt>
                                        </p:tgtEl>
                                      </p:cBhvr>
                                    </p:animEffect>
                                  </p:childTnLst>
                                </p:cTn>
                              </p:par>
                            </p:childTnLst>
                          </p:cTn>
                        </p:par>
                        <p:par>
                          <p:cTn id="33" fill="hold">
                            <p:stCondLst>
                              <p:cond delay="1500"/>
                            </p:stCondLst>
                            <p:childTnLst>
                              <p:par>
                                <p:cTn id="34" presetID="10" presetClass="entr" presetSubtype="0" fill="hold" grpId="0" nodeType="afterEffect">
                                  <p:stCondLst>
                                    <p:cond delay="0"/>
                                  </p:stCondLst>
                                  <p:childTnLst>
                                    <p:set>
                                      <p:cBhvr>
                                        <p:cTn id="35" dur="1" fill="hold">
                                          <p:stCondLst>
                                            <p:cond delay="0"/>
                                          </p:stCondLst>
                                        </p:cTn>
                                        <p:tgtEl>
                                          <p:spTgt spid="12">
                                            <p:txEl>
                                              <p:pRg st="2" end="2"/>
                                            </p:txEl>
                                          </p:spTgt>
                                        </p:tgtEl>
                                        <p:attrNameLst>
                                          <p:attrName>style.visibility</p:attrName>
                                        </p:attrNameLst>
                                      </p:cBhvr>
                                      <p:to>
                                        <p:strVal val="visible"/>
                                      </p:to>
                                    </p:set>
                                    <p:animEffect transition="in" filter="fade">
                                      <p:cBhvr>
                                        <p:cTn id="36" dur="500"/>
                                        <p:tgtEl>
                                          <p:spTgt spid="12">
                                            <p:txEl>
                                              <p:pRg st="2" end="2"/>
                                            </p:txEl>
                                          </p:spTgt>
                                        </p:tgtEl>
                                      </p:cBhvr>
                                    </p:animEffect>
                                  </p:childTnLst>
                                </p:cTn>
                              </p:par>
                            </p:childTnLst>
                          </p:cTn>
                        </p:par>
                        <p:par>
                          <p:cTn id="37" fill="hold">
                            <p:stCondLst>
                              <p:cond delay="2000"/>
                            </p:stCondLst>
                            <p:childTnLst>
                              <p:par>
                                <p:cTn id="38" presetID="10" presetClass="entr" presetSubtype="0" fill="hold" grpId="0" nodeType="afterEffect">
                                  <p:stCondLst>
                                    <p:cond delay="0"/>
                                  </p:stCondLst>
                                  <p:childTnLst>
                                    <p:set>
                                      <p:cBhvr>
                                        <p:cTn id="39" dur="1" fill="hold">
                                          <p:stCondLst>
                                            <p:cond delay="0"/>
                                          </p:stCondLst>
                                        </p:cTn>
                                        <p:tgtEl>
                                          <p:spTgt spid="12">
                                            <p:txEl>
                                              <p:pRg st="3" end="3"/>
                                            </p:txEl>
                                          </p:spTgt>
                                        </p:tgtEl>
                                        <p:attrNameLst>
                                          <p:attrName>style.visibility</p:attrName>
                                        </p:attrNameLst>
                                      </p:cBhvr>
                                      <p:to>
                                        <p:strVal val="visible"/>
                                      </p:to>
                                    </p:set>
                                    <p:animEffect transition="in" filter="fade">
                                      <p:cBhvr>
                                        <p:cTn id="40" dur="500"/>
                                        <p:tgtEl>
                                          <p:spTgt spid="12">
                                            <p:txEl>
                                              <p:pRg st="3" end="3"/>
                                            </p:txEl>
                                          </p:spTgt>
                                        </p:tgtEl>
                                      </p:cBhvr>
                                    </p:animEffect>
                                  </p:childTnLst>
                                </p:cTn>
                              </p:par>
                            </p:childTnLst>
                          </p:cTn>
                        </p:par>
                        <p:par>
                          <p:cTn id="41" fill="hold">
                            <p:stCondLst>
                              <p:cond delay="2500"/>
                            </p:stCondLst>
                            <p:childTnLst>
                              <p:par>
                                <p:cTn id="42" presetID="10" presetClass="entr" presetSubtype="0" fill="hold" grpId="0" nodeType="afterEffect">
                                  <p:stCondLst>
                                    <p:cond delay="0"/>
                                  </p:stCondLst>
                                  <p:childTnLst>
                                    <p:set>
                                      <p:cBhvr>
                                        <p:cTn id="43" dur="1" fill="hold">
                                          <p:stCondLst>
                                            <p:cond delay="0"/>
                                          </p:stCondLst>
                                        </p:cTn>
                                        <p:tgtEl>
                                          <p:spTgt spid="12">
                                            <p:txEl>
                                              <p:pRg st="4" end="4"/>
                                            </p:txEl>
                                          </p:spTgt>
                                        </p:tgtEl>
                                        <p:attrNameLst>
                                          <p:attrName>style.visibility</p:attrName>
                                        </p:attrNameLst>
                                      </p:cBhvr>
                                      <p:to>
                                        <p:strVal val="visible"/>
                                      </p:to>
                                    </p:set>
                                    <p:animEffect transition="in" filter="fade">
                                      <p:cBhvr>
                                        <p:cTn id="44" dur="500"/>
                                        <p:tgtEl>
                                          <p:spTgt spid="12">
                                            <p:txEl>
                                              <p:pRg st="4" end="4"/>
                                            </p:txEl>
                                          </p:spTgt>
                                        </p:tgtEl>
                                      </p:cBhvr>
                                    </p:animEffect>
                                  </p:childTnLst>
                                </p:cTn>
                              </p:par>
                            </p:childTnLst>
                          </p:cTn>
                        </p:par>
                        <p:par>
                          <p:cTn id="45" fill="hold">
                            <p:stCondLst>
                              <p:cond delay="3000"/>
                            </p:stCondLst>
                            <p:childTnLst>
                              <p:par>
                                <p:cTn id="46" presetID="10" presetClass="entr" presetSubtype="0" fill="hold" grpId="0" nodeType="afterEffect">
                                  <p:stCondLst>
                                    <p:cond delay="0"/>
                                  </p:stCondLst>
                                  <p:childTnLst>
                                    <p:set>
                                      <p:cBhvr>
                                        <p:cTn id="47" dur="1" fill="hold">
                                          <p:stCondLst>
                                            <p:cond delay="0"/>
                                          </p:stCondLst>
                                        </p:cTn>
                                        <p:tgtEl>
                                          <p:spTgt spid="12">
                                            <p:txEl>
                                              <p:pRg st="5" end="5"/>
                                            </p:txEl>
                                          </p:spTgt>
                                        </p:tgtEl>
                                        <p:attrNameLst>
                                          <p:attrName>style.visibility</p:attrName>
                                        </p:attrNameLst>
                                      </p:cBhvr>
                                      <p:to>
                                        <p:strVal val="visible"/>
                                      </p:to>
                                    </p:set>
                                    <p:animEffect transition="in" filter="fade">
                                      <p:cBhvr>
                                        <p:cTn id="48" dur="500"/>
                                        <p:tgtEl>
                                          <p:spTgt spid="12">
                                            <p:txEl>
                                              <p:pRg st="5" end="5"/>
                                            </p:txEl>
                                          </p:spTgt>
                                        </p:tgtEl>
                                      </p:cBhvr>
                                    </p:animEffect>
                                  </p:childTnLst>
                                </p:cTn>
                              </p:par>
                            </p:childTnLst>
                          </p:cTn>
                        </p:par>
                        <p:par>
                          <p:cTn id="49" fill="hold">
                            <p:stCondLst>
                              <p:cond delay="3500"/>
                            </p:stCondLst>
                            <p:childTnLst>
                              <p:par>
                                <p:cTn id="50" presetID="10" presetClass="entr" presetSubtype="0" fill="hold" grpId="0" nodeType="afterEffect">
                                  <p:stCondLst>
                                    <p:cond delay="0"/>
                                  </p:stCondLst>
                                  <p:childTnLst>
                                    <p:set>
                                      <p:cBhvr>
                                        <p:cTn id="51" dur="1" fill="hold">
                                          <p:stCondLst>
                                            <p:cond delay="0"/>
                                          </p:stCondLst>
                                        </p:cTn>
                                        <p:tgtEl>
                                          <p:spTgt spid="12">
                                            <p:txEl>
                                              <p:pRg st="6" end="6"/>
                                            </p:txEl>
                                          </p:spTgt>
                                        </p:tgtEl>
                                        <p:attrNameLst>
                                          <p:attrName>style.visibility</p:attrName>
                                        </p:attrNameLst>
                                      </p:cBhvr>
                                      <p:to>
                                        <p:strVal val="visible"/>
                                      </p:to>
                                    </p:set>
                                    <p:animEffect transition="in" filter="fade">
                                      <p:cBhvr>
                                        <p:cTn id="52" dur="500"/>
                                        <p:tgtEl>
                                          <p:spTgt spid="12">
                                            <p:txEl>
                                              <p:pRg st="6" end="6"/>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16"/>
                                        </p:tgtEl>
                                        <p:attrNameLst>
                                          <p:attrName>style.visibility</p:attrName>
                                        </p:attrNameLst>
                                      </p:cBhvr>
                                      <p:to>
                                        <p:strVal val="visible"/>
                                      </p:to>
                                    </p:set>
                                    <p:animEffect transition="in" filter="fade">
                                      <p:cBhvr>
                                        <p:cTn id="57" dur="500"/>
                                        <p:tgtEl>
                                          <p:spTgt spid="16"/>
                                        </p:tgtEl>
                                      </p:cBhvr>
                                    </p:animEffect>
                                  </p:childTnLst>
                                </p:cTn>
                              </p:par>
                            </p:childTnLst>
                          </p:cTn>
                        </p:par>
                        <p:par>
                          <p:cTn id="58" fill="hold">
                            <p:stCondLst>
                              <p:cond delay="500"/>
                            </p:stCondLst>
                            <p:childTnLst>
                              <p:par>
                                <p:cTn id="59" presetID="10" presetClass="entr" presetSubtype="0" fill="hold" grpId="0" nodeType="afterEffect">
                                  <p:stCondLst>
                                    <p:cond delay="0"/>
                                  </p:stCondLst>
                                  <p:childTnLst>
                                    <p:set>
                                      <p:cBhvr>
                                        <p:cTn id="60" dur="1" fill="hold">
                                          <p:stCondLst>
                                            <p:cond delay="0"/>
                                          </p:stCondLst>
                                        </p:cTn>
                                        <p:tgtEl>
                                          <p:spTgt spid="13">
                                            <p:txEl>
                                              <p:pRg st="0" end="0"/>
                                            </p:txEl>
                                          </p:spTgt>
                                        </p:tgtEl>
                                        <p:attrNameLst>
                                          <p:attrName>style.visibility</p:attrName>
                                        </p:attrNameLst>
                                      </p:cBhvr>
                                      <p:to>
                                        <p:strVal val="visible"/>
                                      </p:to>
                                    </p:set>
                                    <p:animEffect transition="in" filter="fade">
                                      <p:cBhvr>
                                        <p:cTn id="61" dur="500"/>
                                        <p:tgtEl>
                                          <p:spTgt spid="13">
                                            <p:txEl>
                                              <p:pRg st="0" end="0"/>
                                            </p:txEl>
                                          </p:spTgt>
                                        </p:tgtEl>
                                      </p:cBhvr>
                                    </p:animEffect>
                                  </p:childTnLst>
                                </p:cTn>
                              </p:par>
                            </p:childTnLst>
                          </p:cTn>
                        </p:par>
                        <p:par>
                          <p:cTn id="62" fill="hold">
                            <p:stCondLst>
                              <p:cond delay="1000"/>
                            </p:stCondLst>
                            <p:childTnLst>
                              <p:par>
                                <p:cTn id="63" presetID="10" presetClass="entr" presetSubtype="0" fill="hold" grpId="0" nodeType="afterEffect">
                                  <p:stCondLst>
                                    <p:cond delay="0"/>
                                  </p:stCondLst>
                                  <p:childTnLst>
                                    <p:set>
                                      <p:cBhvr>
                                        <p:cTn id="64" dur="1" fill="hold">
                                          <p:stCondLst>
                                            <p:cond delay="0"/>
                                          </p:stCondLst>
                                        </p:cTn>
                                        <p:tgtEl>
                                          <p:spTgt spid="13">
                                            <p:txEl>
                                              <p:pRg st="1" end="1"/>
                                            </p:txEl>
                                          </p:spTgt>
                                        </p:tgtEl>
                                        <p:attrNameLst>
                                          <p:attrName>style.visibility</p:attrName>
                                        </p:attrNameLst>
                                      </p:cBhvr>
                                      <p:to>
                                        <p:strVal val="visible"/>
                                      </p:to>
                                    </p:set>
                                    <p:animEffect transition="in" filter="fade">
                                      <p:cBhvr>
                                        <p:cTn id="65" dur="500"/>
                                        <p:tgtEl>
                                          <p:spTgt spid="13">
                                            <p:txEl>
                                              <p:pRg st="1" end="1"/>
                                            </p:txEl>
                                          </p:spTgt>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15"/>
                                        </p:tgtEl>
                                        <p:attrNameLst>
                                          <p:attrName>style.visibility</p:attrName>
                                        </p:attrNameLst>
                                      </p:cBhvr>
                                      <p:to>
                                        <p:strVal val="visible"/>
                                      </p:to>
                                    </p:set>
                                    <p:animEffect transition="in" filter="fade">
                                      <p:cBhvr>
                                        <p:cTn id="70" dur="500"/>
                                        <p:tgtEl>
                                          <p:spTgt spid="15"/>
                                        </p:tgtEl>
                                      </p:cBhvr>
                                    </p:animEffect>
                                  </p:childTnLst>
                                </p:cTn>
                              </p:par>
                            </p:childTnLst>
                          </p:cTn>
                        </p:par>
                        <p:par>
                          <p:cTn id="71" fill="hold">
                            <p:stCondLst>
                              <p:cond delay="500"/>
                            </p:stCondLst>
                            <p:childTnLst>
                              <p:par>
                                <p:cTn id="72" presetID="10" presetClass="entr" presetSubtype="0" fill="hold" grpId="0" nodeType="afterEffect">
                                  <p:stCondLst>
                                    <p:cond delay="0"/>
                                  </p:stCondLst>
                                  <p:childTnLst>
                                    <p:set>
                                      <p:cBhvr>
                                        <p:cTn id="73" dur="1" fill="hold">
                                          <p:stCondLst>
                                            <p:cond delay="0"/>
                                          </p:stCondLst>
                                        </p:cTn>
                                        <p:tgtEl>
                                          <p:spTgt spid="14">
                                            <p:txEl>
                                              <p:pRg st="0" end="0"/>
                                            </p:txEl>
                                          </p:spTgt>
                                        </p:tgtEl>
                                        <p:attrNameLst>
                                          <p:attrName>style.visibility</p:attrName>
                                        </p:attrNameLst>
                                      </p:cBhvr>
                                      <p:to>
                                        <p:strVal val="visible"/>
                                      </p:to>
                                    </p:set>
                                    <p:animEffect transition="in" filter="fade">
                                      <p:cBhvr>
                                        <p:cTn id="74" dur="500"/>
                                        <p:tgtEl>
                                          <p:spTgt spid="14">
                                            <p:txEl>
                                              <p:pRg st="0" end="0"/>
                                            </p:txEl>
                                          </p:spTgt>
                                        </p:tgtEl>
                                      </p:cBhvr>
                                    </p:animEffect>
                                  </p:childTnLst>
                                </p:cTn>
                              </p:par>
                            </p:childTnLst>
                          </p:cTn>
                        </p:par>
                        <p:par>
                          <p:cTn id="75" fill="hold">
                            <p:stCondLst>
                              <p:cond delay="1000"/>
                            </p:stCondLst>
                            <p:childTnLst>
                              <p:par>
                                <p:cTn id="76" presetID="10" presetClass="entr" presetSubtype="0" fill="hold" grpId="0" nodeType="afterEffect">
                                  <p:stCondLst>
                                    <p:cond delay="0"/>
                                  </p:stCondLst>
                                  <p:childTnLst>
                                    <p:set>
                                      <p:cBhvr>
                                        <p:cTn id="77" dur="1" fill="hold">
                                          <p:stCondLst>
                                            <p:cond delay="0"/>
                                          </p:stCondLst>
                                        </p:cTn>
                                        <p:tgtEl>
                                          <p:spTgt spid="14">
                                            <p:txEl>
                                              <p:pRg st="1" end="1"/>
                                            </p:txEl>
                                          </p:spTgt>
                                        </p:tgtEl>
                                        <p:attrNameLst>
                                          <p:attrName>style.visibility</p:attrName>
                                        </p:attrNameLst>
                                      </p:cBhvr>
                                      <p:to>
                                        <p:strVal val="visible"/>
                                      </p:to>
                                    </p:set>
                                    <p:animEffect transition="in" filter="fade">
                                      <p:cBhvr>
                                        <p:cTn id="78" dur="500"/>
                                        <p:tgtEl>
                                          <p:spTgt spid="1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11" grpId="0" uiExpand="1" build="p"/>
      <p:bldP spid="12" grpId="0" uiExpand="1" build="p"/>
      <p:bldP spid="13" grpId="0" uiExpand="1" build="p"/>
      <p:bldP spid="14" grpId="0" uiExpand="1" build="p"/>
      <p:bldP spid="15" grpId="0"/>
      <p:bldP spid="1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WSS551 CourseProject Video">
            <a:hlinkClick r:id="" action="ppaction://media"/>
            <a:extLst>
              <a:ext uri="{FF2B5EF4-FFF2-40B4-BE49-F238E27FC236}">
                <a16:creationId xmlns:a16="http://schemas.microsoft.com/office/drawing/2014/main" id="{47FF9856-614C-40C1-B3D7-08617A9F56A7}"/>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462001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104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12E839E-5BC6-4026-8EEC-E3FB3EA71ED0}"/>
              </a:ext>
            </a:extLst>
          </p:cNvPr>
          <p:cNvSpPr txBox="1">
            <a:spLocks/>
          </p:cNvSpPr>
          <p:nvPr/>
        </p:nvSpPr>
        <p:spPr>
          <a:xfrm>
            <a:off x="803776" y="534163"/>
            <a:ext cx="10423024" cy="825404"/>
          </a:xfrm>
          <a:prstGeom prst="rect">
            <a:avLst/>
          </a:prstGeom>
        </p:spPr>
        <p:txBody>
          <a:bodyPr vert="horz" lIns="91440" tIns="45720" rIns="91440" bIns="45720" rtlCol="0" anchor="b">
            <a:normAutofit fontScale="97500"/>
          </a:bodyPr>
          <a:lstStyle>
            <a:lvl1pPr algn="l" defTabSz="914400" rtl="0" eaLnBrk="1" latinLnBrk="0" hangingPunct="1">
              <a:lnSpc>
                <a:spcPct val="90000"/>
              </a:lnSpc>
              <a:spcBef>
                <a:spcPct val="0"/>
              </a:spcBef>
              <a:buNone/>
              <a:defRPr sz="5400" kern="1200" cap="all" baseline="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en-US" dirty="0">
                <a:solidFill>
                  <a:schemeClr val="tx1"/>
                </a:solidFill>
              </a:rPr>
              <a:t>STRUCTURE</a:t>
            </a:r>
          </a:p>
        </p:txBody>
      </p:sp>
      <p:sp>
        <p:nvSpPr>
          <p:cNvPr id="6" name="Rectangle 5">
            <a:extLst>
              <a:ext uri="{FF2B5EF4-FFF2-40B4-BE49-F238E27FC236}">
                <a16:creationId xmlns:a16="http://schemas.microsoft.com/office/drawing/2014/main" id="{A70B595E-0371-4F31-AE16-A26524E12469}"/>
              </a:ext>
            </a:extLst>
          </p:cNvPr>
          <p:cNvSpPr/>
          <p:nvPr/>
        </p:nvSpPr>
        <p:spPr>
          <a:xfrm>
            <a:off x="5390777" y="964008"/>
            <a:ext cx="1554480" cy="522514"/>
          </a:xfrm>
          <a:prstGeom prst="rect">
            <a:avLst/>
          </a:prstGeom>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root</a:t>
            </a:r>
          </a:p>
        </p:txBody>
      </p:sp>
      <p:sp>
        <p:nvSpPr>
          <p:cNvPr id="7" name="Rectangle 6">
            <a:extLst>
              <a:ext uri="{FF2B5EF4-FFF2-40B4-BE49-F238E27FC236}">
                <a16:creationId xmlns:a16="http://schemas.microsoft.com/office/drawing/2014/main" id="{C41BA905-F023-4B6E-BF54-CFD4F2854EFF}"/>
              </a:ext>
            </a:extLst>
          </p:cNvPr>
          <p:cNvSpPr/>
          <p:nvPr/>
        </p:nvSpPr>
        <p:spPr>
          <a:xfrm>
            <a:off x="965200" y="2046356"/>
            <a:ext cx="1554480" cy="522514"/>
          </a:xfrm>
          <a:prstGeom prst="rect">
            <a:avLst/>
          </a:prstGeom>
          <a:solidFill>
            <a:srgbClr val="8831BD"/>
          </a:solidFill>
          <a:ln>
            <a:solidFill>
              <a:schemeClr val="tx1">
                <a:lumMod val="50000"/>
                <a:lumOff val="5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assets</a:t>
            </a:r>
          </a:p>
        </p:txBody>
      </p:sp>
      <p:sp>
        <p:nvSpPr>
          <p:cNvPr id="8" name="Rectangle 7">
            <a:extLst>
              <a:ext uri="{FF2B5EF4-FFF2-40B4-BE49-F238E27FC236}">
                <a16:creationId xmlns:a16="http://schemas.microsoft.com/office/drawing/2014/main" id="{11BD4437-EB73-4841-A65F-0C0AB11F90F6}"/>
              </a:ext>
            </a:extLst>
          </p:cNvPr>
          <p:cNvSpPr/>
          <p:nvPr/>
        </p:nvSpPr>
        <p:spPr>
          <a:xfrm>
            <a:off x="2684055" y="2046356"/>
            <a:ext cx="1554480" cy="522514"/>
          </a:xfrm>
          <a:prstGeom prst="rect">
            <a:avLst/>
          </a:prstGeom>
          <a:solidFill>
            <a:srgbClr val="3E76D2"/>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css</a:t>
            </a:r>
            <a:endParaRPr lang="en-US" dirty="0"/>
          </a:p>
        </p:txBody>
      </p:sp>
      <p:sp>
        <p:nvSpPr>
          <p:cNvPr id="9" name="Rectangle 8">
            <a:extLst>
              <a:ext uri="{FF2B5EF4-FFF2-40B4-BE49-F238E27FC236}">
                <a16:creationId xmlns:a16="http://schemas.microsoft.com/office/drawing/2014/main" id="{A6D262D0-2811-49D4-8691-CD92F4EF0C36}"/>
              </a:ext>
            </a:extLst>
          </p:cNvPr>
          <p:cNvSpPr/>
          <p:nvPr/>
        </p:nvSpPr>
        <p:spPr>
          <a:xfrm>
            <a:off x="4392282" y="2046356"/>
            <a:ext cx="1729482" cy="522514"/>
          </a:xfrm>
          <a:prstGeom prst="rect">
            <a:avLst/>
          </a:prstGeom>
          <a:solidFill>
            <a:srgbClr val="E78707"/>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js</a:t>
            </a:r>
            <a:endParaRPr lang="en-US" dirty="0"/>
          </a:p>
        </p:txBody>
      </p:sp>
      <p:sp>
        <p:nvSpPr>
          <p:cNvPr id="10" name="Rectangle 9">
            <a:extLst>
              <a:ext uri="{FF2B5EF4-FFF2-40B4-BE49-F238E27FC236}">
                <a16:creationId xmlns:a16="http://schemas.microsoft.com/office/drawing/2014/main" id="{5F8C8DEE-73E9-4EF4-A865-411076D99D71}"/>
              </a:ext>
            </a:extLst>
          </p:cNvPr>
          <p:cNvSpPr/>
          <p:nvPr/>
        </p:nvSpPr>
        <p:spPr>
          <a:xfrm>
            <a:off x="6264883" y="2046356"/>
            <a:ext cx="1554480" cy="522514"/>
          </a:xfrm>
          <a:prstGeom prst="rect">
            <a:avLst/>
          </a:prstGeom>
          <a:solidFill>
            <a:srgbClr val="2FBB72"/>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routes</a:t>
            </a:r>
          </a:p>
        </p:txBody>
      </p:sp>
      <p:sp>
        <p:nvSpPr>
          <p:cNvPr id="12" name="Rectangle: Rounded Corners 11">
            <a:extLst>
              <a:ext uri="{FF2B5EF4-FFF2-40B4-BE49-F238E27FC236}">
                <a16:creationId xmlns:a16="http://schemas.microsoft.com/office/drawing/2014/main" id="{D67D5DC5-8B94-4747-A1D9-232D94EFDA33}"/>
              </a:ext>
            </a:extLst>
          </p:cNvPr>
          <p:cNvSpPr/>
          <p:nvPr/>
        </p:nvSpPr>
        <p:spPr>
          <a:xfrm>
            <a:off x="7983737" y="2046356"/>
            <a:ext cx="1554480" cy="522514"/>
          </a:xfrm>
          <a:prstGeom prst="roundRect">
            <a:avLst/>
          </a:prstGeom>
          <a:ln>
            <a:solidFill>
              <a:schemeClr val="tx1">
                <a:lumMod val="50000"/>
                <a:lumOff val="50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index.js</a:t>
            </a:r>
          </a:p>
        </p:txBody>
      </p:sp>
      <p:sp>
        <p:nvSpPr>
          <p:cNvPr id="13" name="Rectangle: Rounded Corners 12">
            <a:extLst>
              <a:ext uri="{FF2B5EF4-FFF2-40B4-BE49-F238E27FC236}">
                <a16:creationId xmlns:a16="http://schemas.microsoft.com/office/drawing/2014/main" id="{5D8A88A5-0C2D-4C29-804F-746B2B2B2402}"/>
              </a:ext>
            </a:extLst>
          </p:cNvPr>
          <p:cNvSpPr/>
          <p:nvPr/>
        </p:nvSpPr>
        <p:spPr>
          <a:xfrm>
            <a:off x="7983737" y="2666374"/>
            <a:ext cx="1554480" cy="522514"/>
          </a:xfrm>
          <a:prstGeom prst="roundRect">
            <a:avLst/>
          </a:prstGeom>
          <a:ln>
            <a:solidFill>
              <a:schemeClr val="tx1">
                <a:lumMod val="50000"/>
                <a:lumOff val="50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index.html</a:t>
            </a:r>
          </a:p>
        </p:txBody>
      </p:sp>
      <p:sp>
        <p:nvSpPr>
          <p:cNvPr id="14" name="Rectangle: Rounded Corners 13">
            <a:extLst>
              <a:ext uri="{FF2B5EF4-FFF2-40B4-BE49-F238E27FC236}">
                <a16:creationId xmlns:a16="http://schemas.microsoft.com/office/drawing/2014/main" id="{2884B269-0830-46E5-B717-4BEE87E8CE8A}"/>
              </a:ext>
            </a:extLst>
          </p:cNvPr>
          <p:cNvSpPr/>
          <p:nvPr/>
        </p:nvSpPr>
        <p:spPr>
          <a:xfrm>
            <a:off x="7983737" y="3286392"/>
            <a:ext cx="1554480" cy="522514"/>
          </a:xfrm>
          <a:prstGeom prst="roundRect">
            <a:avLst/>
          </a:prstGeom>
          <a:ln>
            <a:solidFill>
              <a:schemeClr val="tx1">
                <a:lumMod val="50000"/>
                <a:lumOff val="50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create_db.js</a:t>
            </a:r>
          </a:p>
        </p:txBody>
      </p:sp>
      <p:sp>
        <p:nvSpPr>
          <p:cNvPr id="15" name="Rectangle: Rounded Corners 14">
            <a:extLst>
              <a:ext uri="{FF2B5EF4-FFF2-40B4-BE49-F238E27FC236}">
                <a16:creationId xmlns:a16="http://schemas.microsoft.com/office/drawing/2014/main" id="{FAC0014B-C7FB-4FCC-BC9E-82D3058A4DAF}"/>
              </a:ext>
            </a:extLst>
          </p:cNvPr>
          <p:cNvSpPr/>
          <p:nvPr/>
        </p:nvSpPr>
        <p:spPr>
          <a:xfrm>
            <a:off x="7983737" y="4526426"/>
            <a:ext cx="2194560" cy="522514"/>
          </a:xfrm>
          <a:prstGeom prst="roundRect">
            <a:avLst/>
          </a:prstGeom>
          <a:ln>
            <a:solidFill>
              <a:schemeClr val="tx1">
                <a:lumMod val="50000"/>
                <a:lumOff val="50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package-</a:t>
            </a:r>
            <a:r>
              <a:rPr lang="en-US" dirty="0" err="1"/>
              <a:t>lock.json</a:t>
            </a:r>
            <a:endParaRPr lang="en-US" dirty="0"/>
          </a:p>
        </p:txBody>
      </p:sp>
      <p:sp>
        <p:nvSpPr>
          <p:cNvPr id="16" name="Rectangle: Rounded Corners 15">
            <a:extLst>
              <a:ext uri="{FF2B5EF4-FFF2-40B4-BE49-F238E27FC236}">
                <a16:creationId xmlns:a16="http://schemas.microsoft.com/office/drawing/2014/main" id="{CADFD229-6D35-4465-9471-509A2FBD098F}"/>
              </a:ext>
            </a:extLst>
          </p:cNvPr>
          <p:cNvSpPr/>
          <p:nvPr/>
        </p:nvSpPr>
        <p:spPr>
          <a:xfrm>
            <a:off x="7983737" y="3906410"/>
            <a:ext cx="1645920" cy="522514"/>
          </a:xfrm>
          <a:prstGeom prst="roundRect">
            <a:avLst/>
          </a:prstGeom>
          <a:ln>
            <a:solidFill>
              <a:schemeClr val="tx1">
                <a:lumMod val="50000"/>
                <a:lumOff val="50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err="1"/>
              <a:t>package.json</a:t>
            </a:r>
            <a:endParaRPr lang="en-US" dirty="0"/>
          </a:p>
        </p:txBody>
      </p:sp>
      <p:sp>
        <p:nvSpPr>
          <p:cNvPr id="17" name="Rectangle: Rounded Corners 16">
            <a:extLst>
              <a:ext uri="{FF2B5EF4-FFF2-40B4-BE49-F238E27FC236}">
                <a16:creationId xmlns:a16="http://schemas.microsoft.com/office/drawing/2014/main" id="{FD719E83-F788-40C5-BDC6-4A8546D42E04}"/>
              </a:ext>
            </a:extLst>
          </p:cNvPr>
          <p:cNvSpPr/>
          <p:nvPr/>
        </p:nvSpPr>
        <p:spPr>
          <a:xfrm>
            <a:off x="6264883" y="2974872"/>
            <a:ext cx="1554480" cy="522514"/>
          </a:xfrm>
          <a:prstGeom prst="roundRect">
            <a:avLst/>
          </a:prstGeom>
          <a:solidFill>
            <a:srgbClr val="5D8D73"/>
          </a:solidFill>
          <a:ln>
            <a:solidFill>
              <a:schemeClr val="tx1">
                <a:lumMod val="50000"/>
                <a:lumOff val="50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login.js</a:t>
            </a:r>
          </a:p>
        </p:txBody>
      </p:sp>
      <p:sp>
        <p:nvSpPr>
          <p:cNvPr id="18" name="Rectangle: Rounded Corners 17">
            <a:extLst>
              <a:ext uri="{FF2B5EF4-FFF2-40B4-BE49-F238E27FC236}">
                <a16:creationId xmlns:a16="http://schemas.microsoft.com/office/drawing/2014/main" id="{AD062E6C-F2D6-4C5E-810D-CA25EA88D935}"/>
              </a:ext>
            </a:extLst>
          </p:cNvPr>
          <p:cNvSpPr/>
          <p:nvPr/>
        </p:nvSpPr>
        <p:spPr>
          <a:xfrm>
            <a:off x="6264883" y="3594890"/>
            <a:ext cx="1554480" cy="522514"/>
          </a:xfrm>
          <a:prstGeom prst="roundRect">
            <a:avLst/>
          </a:prstGeom>
          <a:solidFill>
            <a:srgbClr val="5D8D73"/>
          </a:solidFill>
          <a:ln>
            <a:solidFill>
              <a:schemeClr val="tx1">
                <a:lumMod val="50000"/>
                <a:lumOff val="50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register.js</a:t>
            </a:r>
          </a:p>
        </p:txBody>
      </p:sp>
      <p:sp>
        <p:nvSpPr>
          <p:cNvPr id="19" name="Rectangle: Rounded Corners 18">
            <a:extLst>
              <a:ext uri="{FF2B5EF4-FFF2-40B4-BE49-F238E27FC236}">
                <a16:creationId xmlns:a16="http://schemas.microsoft.com/office/drawing/2014/main" id="{6CE66D2A-2B4D-4303-A9DA-0428719B2A40}"/>
              </a:ext>
            </a:extLst>
          </p:cNvPr>
          <p:cNvSpPr/>
          <p:nvPr/>
        </p:nvSpPr>
        <p:spPr>
          <a:xfrm>
            <a:off x="6264883" y="4214908"/>
            <a:ext cx="1554480" cy="522514"/>
          </a:xfrm>
          <a:prstGeom prst="roundRect">
            <a:avLst/>
          </a:prstGeom>
          <a:solidFill>
            <a:srgbClr val="5D8D73"/>
          </a:solidFill>
          <a:ln>
            <a:solidFill>
              <a:schemeClr val="tx1">
                <a:lumMod val="50000"/>
                <a:lumOff val="50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lectures.js</a:t>
            </a:r>
          </a:p>
        </p:txBody>
      </p:sp>
      <p:sp>
        <p:nvSpPr>
          <p:cNvPr id="22" name="Rectangle: Rounded Corners 21">
            <a:extLst>
              <a:ext uri="{FF2B5EF4-FFF2-40B4-BE49-F238E27FC236}">
                <a16:creationId xmlns:a16="http://schemas.microsoft.com/office/drawing/2014/main" id="{F71143A4-152F-4073-9A18-75258CE95E1C}"/>
              </a:ext>
            </a:extLst>
          </p:cNvPr>
          <p:cNvSpPr/>
          <p:nvPr/>
        </p:nvSpPr>
        <p:spPr>
          <a:xfrm>
            <a:off x="6275510" y="4834926"/>
            <a:ext cx="1554480" cy="522514"/>
          </a:xfrm>
          <a:prstGeom prst="roundRect">
            <a:avLst/>
          </a:prstGeom>
          <a:solidFill>
            <a:srgbClr val="5D8D73"/>
          </a:solidFill>
          <a:ln>
            <a:solidFill>
              <a:schemeClr val="tx1">
                <a:lumMod val="50000"/>
                <a:lumOff val="50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quizes.js</a:t>
            </a:r>
          </a:p>
        </p:txBody>
      </p:sp>
      <p:sp>
        <p:nvSpPr>
          <p:cNvPr id="23" name="Rectangle: Rounded Corners 22">
            <a:extLst>
              <a:ext uri="{FF2B5EF4-FFF2-40B4-BE49-F238E27FC236}">
                <a16:creationId xmlns:a16="http://schemas.microsoft.com/office/drawing/2014/main" id="{C61C8A38-92CB-4CB2-83EE-B2702E013FEA}"/>
              </a:ext>
            </a:extLst>
          </p:cNvPr>
          <p:cNvSpPr/>
          <p:nvPr/>
        </p:nvSpPr>
        <p:spPr>
          <a:xfrm>
            <a:off x="6264883" y="5435364"/>
            <a:ext cx="1554480" cy="522514"/>
          </a:xfrm>
          <a:prstGeom prst="roundRect">
            <a:avLst/>
          </a:prstGeom>
          <a:solidFill>
            <a:srgbClr val="5D8D73"/>
          </a:solidFill>
          <a:ln>
            <a:solidFill>
              <a:schemeClr val="tx1">
                <a:lumMod val="50000"/>
                <a:lumOff val="50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systems.js</a:t>
            </a:r>
          </a:p>
        </p:txBody>
      </p:sp>
      <p:sp>
        <p:nvSpPr>
          <p:cNvPr id="24" name="Rectangle: Rounded Corners 23">
            <a:extLst>
              <a:ext uri="{FF2B5EF4-FFF2-40B4-BE49-F238E27FC236}">
                <a16:creationId xmlns:a16="http://schemas.microsoft.com/office/drawing/2014/main" id="{61C27E5C-CC60-4FA8-9440-D36236188EA6}"/>
              </a:ext>
            </a:extLst>
          </p:cNvPr>
          <p:cNvSpPr/>
          <p:nvPr/>
        </p:nvSpPr>
        <p:spPr>
          <a:xfrm>
            <a:off x="6264883" y="6035802"/>
            <a:ext cx="1554480" cy="522514"/>
          </a:xfrm>
          <a:prstGeom prst="roundRect">
            <a:avLst/>
          </a:prstGeom>
          <a:solidFill>
            <a:srgbClr val="5D8D73"/>
          </a:solidFill>
          <a:ln>
            <a:solidFill>
              <a:schemeClr val="tx1">
                <a:lumMod val="50000"/>
                <a:lumOff val="50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users.js</a:t>
            </a:r>
          </a:p>
        </p:txBody>
      </p:sp>
      <p:sp>
        <p:nvSpPr>
          <p:cNvPr id="25" name="Rectangle 24">
            <a:extLst>
              <a:ext uri="{FF2B5EF4-FFF2-40B4-BE49-F238E27FC236}">
                <a16:creationId xmlns:a16="http://schemas.microsoft.com/office/drawing/2014/main" id="{2A69F334-FC1F-4829-B3C6-D4A705889352}"/>
              </a:ext>
            </a:extLst>
          </p:cNvPr>
          <p:cNvSpPr/>
          <p:nvPr/>
        </p:nvSpPr>
        <p:spPr>
          <a:xfrm>
            <a:off x="9698208" y="2044272"/>
            <a:ext cx="2032194" cy="522514"/>
          </a:xfrm>
          <a:prstGeom prst="rect">
            <a:avLst/>
          </a:prstGeom>
          <a:solidFill>
            <a:schemeClr val="accent4">
              <a:lumMod val="75000"/>
            </a:schemeClr>
          </a:solidFill>
          <a:ln>
            <a:solidFill>
              <a:schemeClr val="tx1">
                <a:lumMod val="50000"/>
                <a:lumOff val="5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err="1"/>
              <a:t>node_modules</a:t>
            </a:r>
            <a:endParaRPr lang="en-US" dirty="0"/>
          </a:p>
        </p:txBody>
      </p:sp>
      <p:sp>
        <p:nvSpPr>
          <p:cNvPr id="26" name="Rectangle 25">
            <a:extLst>
              <a:ext uri="{FF2B5EF4-FFF2-40B4-BE49-F238E27FC236}">
                <a16:creationId xmlns:a16="http://schemas.microsoft.com/office/drawing/2014/main" id="{2F05956A-329D-41B4-966B-5A1F34FDB03C}"/>
              </a:ext>
            </a:extLst>
          </p:cNvPr>
          <p:cNvSpPr/>
          <p:nvPr/>
        </p:nvSpPr>
        <p:spPr>
          <a:xfrm>
            <a:off x="965200" y="2974872"/>
            <a:ext cx="1554480" cy="522514"/>
          </a:xfrm>
          <a:prstGeom prst="rect">
            <a:avLst/>
          </a:prstGeom>
          <a:solidFill>
            <a:srgbClr val="64248C"/>
          </a:solidFill>
          <a:ln>
            <a:solidFill>
              <a:schemeClr val="tx1">
                <a:lumMod val="50000"/>
                <a:lumOff val="5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images</a:t>
            </a:r>
          </a:p>
        </p:txBody>
      </p:sp>
      <p:sp>
        <p:nvSpPr>
          <p:cNvPr id="27" name="Rectangle: Rounded Corners 26">
            <a:extLst>
              <a:ext uri="{FF2B5EF4-FFF2-40B4-BE49-F238E27FC236}">
                <a16:creationId xmlns:a16="http://schemas.microsoft.com/office/drawing/2014/main" id="{DB248BC5-BCA1-45FB-856B-79D928E8FEF9}"/>
              </a:ext>
            </a:extLst>
          </p:cNvPr>
          <p:cNvSpPr/>
          <p:nvPr/>
        </p:nvSpPr>
        <p:spPr>
          <a:xfrm>
            <a:off x="2684055" y="2974872"/>
            <a:ext cx="1554480" cy="522514"/>
          </a:xfrm>
          <a:prstGeom prst="roundRect">
            <a:avLst/>
          </a:prstGeom>
          <a:solidFill>
            <a:srgbClr val="73809D"/>
          </a:solidFill>
          <a:ln>
            <a:solidFill>
              <a:schemeClr val="tx1">
                <a:lumMod val="50000"/>
                <a:lumOff val="50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quiz.css</a:t>
            </a:r>
          </a:p>
        </p:txBody>
      </p:sp>
      <p:sp>
        <p:nvSpPr>
          <p:cNvPr id="28" name="Rectangle: Rounded Corners 27">
            <a:extLst>
              <a:ext uri="{FF2B5EF4-FFF2-40B4-BE49-F238E27FC236}">
                <a16:creationId xmlns:a16="http://schemas.microsoft.com/office/drawing/2014/main" id="{196834A2-205E-41BA-BD7E-9C102AB924CA}"/>
              </a:ext>
            </a:extLst>
          </p:cNvPr>
          <p:cNvSpPr/>
          <p:nvPr/>
        </p:nvSpPr>
        <p:spPr>
          <a:xfrm>
            <a:off x="2684055" y="3594890"/>
            <a:ext cx="1554480" cy="522514"/>
          </a:xfrm>
          <a:prstGeom prst="roundRect">
            <a:avLst/>
          </a:prstGeom>
          <a:solidFill>
            <a:srgbClr val="73809D"/>
          </a:solidFill>
          <a:ln>
            <a:solidFill>
              <a:schemeClr val="tx1">
                <a:lumMod val="50000"/>
                <a:lumOff val="50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images.css</a:t>
            </a:r>
          </a:p>
        </p:txBody>
      </p:sp>
      <p:sp>
        <p:nvSpPr>
          <p:cNvPr id="29" name="Rectangle: Rounded Corners 28">
            <a:extLst>
              <a:ext uri="{FF2B5EF4-FFF2-40B4-BE49-F238E27FC236}">
                <a16:creationId xmlns:a16="http://schemas.microsoft.com/office/drawing/2014/main" id="{E5954FAA-AF67-4756-A032-22DF7DB9613E}"/>
              </a:ext>
            </a:extLst>
          </p:cNvPr>
          <p:cNvSpPr/>
          <p:nvPr/>
        </p:nvSpPr>
        <p:spPr>
          <a:xfrm>
            <a:off x="2684055" y="4214908"/>
            <a:ext cx="1554480" cy="522514"/>
          </a:xfrm>
          <a:prstGeom prst="roundRect">
            <a:avLst/>
          </a:prstGeom>
          <a:solidFill>
            <a:srgbClr val="73809D"/>
          </a:solidFill>
          <a:ln>
            <a:solidFill>
              <a:schemeClr val="tx1">
                <a:lumMod val="50000"/>
                <a:lumOff val="50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navbar.css</a:t>
            </a:r>
          </a:p>
        </p:txBody>
      </p:sp>
      <p:sp>
        <p:nvSpPr>
          <p:cNvPr id="30" name="Rectangle: Rounded Corners 29">
            <a:extLst>
              <a:ext uri="{FF2B5EF4-FFF2-40B4-BE49-F238E27FC236}">
                <a16:creationId xmlns:a16="http://schemas.microsoft.com/office/drawing/2014/main" id="{8118B8A0-6A3F-425B-8E95-3E53AA15D8B1}"/>
              </a:ext>
            </a:extLst>
          </p:cNvPr>
          <p:cNvSpPr/>
          <p:nvPr/>
        </p:nvSpPr>
        <p:spPr>
          <a:xfrm>
            <a:off x="4392282" y="2969037"/>
            <a:ext cx="1729482" cy="522514"/>
          </a:xfrm>
          <a:prstGeom prst="roundRect">
            <a:avLst/>
          </a:prstGeom>
          <a:solidFill>
            <a:srgbClr val="93775B"/>
          </a:solidFill>
          <a:ln>
            <a:solidFill>
              <a:schemeClr val="tx1">
                <a:lumMod val="50000"/>
                <a:lumOff val="50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drag_drop.js</a:t>
            </a:r>
          </a:p>
        </p:txBody>
      </p:sp>
      <p:sp>
        <p:nvSpPr>
          <p:cNvPr id="31" name="Rectangle: Rounded Corners 30">
            <a:extLst>
              <a:ext uri="{FF2B5EF4-FFF2-40B4-BE49-F238E27FC236}">
                <a16:creationId xmlns:a16="http://schemas.microsoft.com/office/drawing/2014/main" id="{CECB7A24-0808-49D4-BC6A-3FD83904D0E5}"/>
              </a:ext>
            </a:extLst>
          </p:cNvPr>
          <p:cNvSpPr/>
          <p:nvPr/>
        </p:nvSpPr>
        <p:spPr>
          <a:xfrm>
            <a:off x="4392282" y="3589055"/>
            <a:ext cx="1729482" cy="522514"/>
          </a:xfrm>
          <a:prstGeom prst="roundRect">
            <a:avLst/>
          </a:prstGeom>
          <a:solidFill>
            <a:srgbClr val="93775B"/>
          </a:solidFill>
          <a:ln>
            <a:solidFill>
              <a:schemeClr val="tx1">
                <a:lumMod val="50000"/>
                <a:lumOff val="50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learn.js</a:t>
            </a:r>
          </a:p>
        </p:txBody>
      </p:sp>
      <p:sp>
        <p:nvSpPr>
          <p:cNvPr id="32" name="Rectangle: Rounded Corners 31">
            <a:extLst>
              <a:ext uri="{FF2B5EF4-FFF2-40B4-BE49-F238E27FC236}">
                <a16:creationId xmlns:a16="http://schemas.microsoft.com/office/drawing/2014/main" id="{1F8E458B-2738-4947-BE09-AADC16910C3F}"/>
              </a:ext>
            </a:extLst>
          </p:cNvPr>
          <p:cNvSpPr/>
          <p:nvPr/>
        </p:nvSpPr>
        <p:spPr>
          <a:xfrm>
            <a:off x="4392282" y="4209073"/>
            <a:ext cx="1729482" cy="522514"/>
          </a:xfrm>
          <a:prstGeom prst="roundRect">
            <a:avLst/>
          </a:prstGeom>
          <a:solidFill>
            <a:srgbClr val="93775B"/>
          </a:solidFill>
          <a:ln>
            <a:solidFill>
              <a:schemeClr val="tx1">
                <a:lumMod val="50000"/>
                <a:lumOff val="50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navigation.js</a:t>
            </a:r>
          </a:p>
        </p:txBody>
      </p:sp>
      <p:cxnSp>
        <p:nvCxnSpPr>
          <p:cNvPr id="34" name="Connector: Elbow 33">
            <a:extLst>
              <a:ext uri="{FF2B5EF4-FFF2-40B4-BE49-F238E27FC236}">
                <a16:creationId xmlns:a16="http://schemas.microsoft.com/office/drawing/2014/main" id="{AE87938F-6244-4C97-A1A1-08DC69640C0C}"/>
              </a:ext>
            </a:extLst>
          </p:cNvPr>
          <p:cNvCxnSpPr>
            <a:stCxn id="6" idx="2"/>
            <a:endCxn id="7" idx="0"/>
          </p:cNvCxnSpPr>
          <p:nvPr/>
        </p:nvCxnSpPr>
        <p:spPr>
          <a:xfrm rot="5400000">
            <a:off x="3675312" y="-446349"/>
            <a:ext cx="559834" cy="4425577"/>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36" name="Connector: Elbow 35">
            <a:extLst>
              <a:ext uri="{FF2B5EF4-FFF2-40B4-BE49-F238E27FC236}">
                <a16:creationId xmlns:a16="http://schemas.microsoft.com/office/drawing/2014/main" id="{77F36DA0-EF55-4D36-A354-86E94A28B116}"/>
              </a:ext>
            </a:extLst>
          </p:cNvPr>
          <p:cNvCxnSpPr>
            <a:stCxn id="6" idx="2"/>
            <a:endCxn id="8" idx="0"/>
          </p:cNvCxnSpPr>
          <p:nvPr/>
        </p:nvCxnSpPr>
        <p:spPr>
          <a:xfrm rot="5400000">
            <a:off x="4534739" y="413078"/>
            <a:ext cx="559834" cy="2706722"/>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38" name="Connector: Elbow 37">
            <a:extLst>
              <a:ext uri="{FF2B5EF4-FFF2-40B4-BE49-F238E27FC236}">
                <a16:creationId xmlns:a16="http://schemas.microsoft.com/office/drawing/2014/main" id="{283F36C9-E389-4FBC-8887-FC140608FDC9}"/>
              </a:ext>
            </a:extLst>
          </p:cNvPr>
          <p:cNvCxnSpPr>
            <a:stCxn id="6" idx="2"/>
            <a:endCxn id="9" idx="0"/>
          </p:cNvCxnSpPr>
          <p:nvPr/>
        </p:nvCxnSpPr>
        <p:spPr>
          <a:xfrm rot="5400000">
            <a:off x="5432603" y="1310942"/>
            <a:ext cx="559834" cy="910994"/>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42" name="Connector: Elbow 41">
            <a:extLst>
              <a:ext uri="{FF2B5EF4-FFF2-40B4-BE49-F238E27FC236}">
                <a16:creationId xmlns:a16="http://schemas.microsoft.com/office/drawing/2014/main" id="{0F1B177F-81B7-4278-B3BF-10E6FE65EE08}"/>
              </a:ext>
            </a:extLst>
          </p:cNvPr>
          <p:cNvCxnSpPr>
            <a:stCxn id="6" idx="2"/>
            <a:endCxn id="10" idx="0"/>
          </p:cNvCxnSpPr>
          <p:nvPr/>
        </p:nvCxnSpPr>
        <p:spPr>
          <a:xfrm rot="16200000" flipH="1">
            <a:off x="6325153" y="1329386"/>
            <a:ext cx="559834" cy="874106"/>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44" name="Connector: Elbow 43">
            <a:extLst>
              <a:ext uri="{FF2B5EF4-FFF2-40B4-BE49-F238E27FC236}">
                <a16:creationId xmlns:a16="http://schemas.microsoft.com/office/drawing/2014/main" id="{32F1F2AF-86AA-4DBA-A75D-4309AB8835A7}"/>
              </a:ext>
            </a:extLst>
          </p:cNvPr>
          <p:cNvCxnSpPr>
            <a:stCxn id="6" idx="2"/>
            <a:endCxn id="12" idx="0"/>
          </p:cNvCxnSpPr>
          <p:nvPr/>
        </p:nvCxnSpPr>
        <p:spPr>
          <a:xfrm rot="16200000" flipH="1">
            <a:off x="7184580" y="469959"/>
            <a:ext cx="559834" cy="2592960"/>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46" name="Connector: Elbow 45">
            <a:extLst>
              <a:ext uri="{FF2B5EF4-FFF2-40B4-BE49-F238E27FC236}">
                <a16:creationId xmlns:a16="http://schemas.microsoft.com/office/drawing/2014/main" id="{9185CD97-0648-4A31-AA11-90C4D6A49BD6}"/>
              </a:ext>
            </a:extLst>
          </p:cNvPr>
          <p:cNvCxnSpPr>
            <a:stCxn id="6" idx="2"/>
            <a:endCxn id="25" idx="0"/>
          </p:cNvCxnSpPr>
          <p:nvPr/>
        </p:nvCxnSpPr>
        <p:spPr>
          <a:xfrm rot="16200000" flipH="1">
            <a:off x="8162286" y="-507747"/>
            <a:ext cx="557750" cy="4546288"/>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48" name="Straight Arrow Connector 47">
            <a:extLst>
              <a:ext uri="{FF2B5EF4-FFF2-40B4-BE49-F238E27FC236}">
                <a16:creationId xmlns:a16="http://schemas.microsoft.com/office/drawing/2014/main" id="{D0530500-7695-46E9-BA3B-1FD0BD6ED61B}"/>
              </a:ext>
            </a:extLst>
          </p:cNvPr>
          <p:cNvCxnSpPr>
            <a:stCxn id="7" idx="2"/>
            <a:endCxn id="26" idx="0"/>
          </p:cNvCxnSpPr>
          <p:nvPr/>
        </p:nvCxnSpPr>
        <p:spPr>
          <a:xfrm>
            <a:off x="1742440" y="2568870"/>
            <a:ext cx="0" cy="40600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0" name="Straight Arrow Connector 49">
            <a:extLst>
              <a:ext uri="{FF2B5EF4-FFF2-40B4-BE49-F238E27FC236}">
                <a16:creationId xmlns:a16="http://schemas.microsoft.com/office/drawing/2014/main" id="{61BC3F96-32AF-43B9-99E7-7E649DAC2314}"/>
              </a:ext>
            </a:extLst>
          </p:cNvPr>
          <p:cNvCxnSpPr>
            <a:cxnSpLocks/>
            <a:stCxn id="8" idx="2"/>
            <a:endCxn id="27" idx="0"/>
          </p:cNvCxnSpPr>
          <p:nvPr/>
        </p:nvCxnSpPr>
        <p:spPr>
          <a:xfrm>
            <a:off x="3461295" y="2568870"/>
            <a:ext cx="0" cy="40600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2" name="Straight Arrow Connector 51">
            <a:extLst>
              <a:ext uri="{FF2B5EF4-FFF2-40B4-BE49-F238E27FC236}">
                <a16:creationId xmlns:a16="http://schemas.microsoft.com/office/drawing/2014/main" id="{93AF9BC4-3A16-4C99-A2D4-FBB34A827CF9}"/>
              </a:ext>
            </a:extLst>
          </p:cNvPr>
          <p:cNvCxnSpPr>
            <a:stCxn id="9" idx="2"/>
            <a:endCxn id="30" idx="0"/>
          </p:cNvCxnSpPr>
          <p:nvPr/>
        </p:nvCxnSpPr>
        <p:spPr>
          <a:xfrm>
            <a:off x="5257023" y="2568870"/>
            <a:ext cx="0" cy="40016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4" name="Straight Arrow Connector 53">
            <a:extLst>
              <a:ext uri="{FF2B5EF4-FFF2-40B4-BE49-F238E27FC236}">
                <a16:creationId xmlns:a16="http://schemas.microsoft.com/office/drawing/2014/main" id="{35770CDF-B0EE-49FF-9783-B6A01272B149}"/>
              </a:ext>
            </a:extLst>
          </p:cNvPr>
          <p:cNvCxnSpPr>
            <a:stCxn id="10" idx="2"/>
            <a:endCxn id="17" idx="0"/>
          </p:cNvCxnSpPr>
          <p:nvPr/>
        </p:nvCxnSpPr>
        <p:spPr>
          <a:xfrm>
            <a:off x="7042123" y="2568870"/>
            <a:ext cx="0" cy="40600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1302143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323993D2-1103-4205-B2D7-BF973A70D7A5}"/>
              </a:ext>
            </a:extLst>
          </p:cNvPr>
          <p:cNvSpPr txBox="1"/>
          <p:nvPr/>
        </p:nvSpPr>
        <p:spPr>
          <a:xfrm>
            <a:off x="0" y="0"/>
            <a:ext cx="12192000" cy="6955750"/>
          </a:xfrm>
          <a:prstGeom prst="rect">
            <a:avLst/>
          </a:prstGeom>
          <a:solidFill>
            <a:schemeClr val="tx1"/>
          </a:solidFill>
        </p:spPr>
        <p:txBody>
          <a:bodyPr wrap="square">
            <a:spAutoFit/>
          </a:bodyPr>
          <a:lstStyle/>
          <a:p>
            <a:pPr algn="ctr"/>
            <a:r>
              <a:rPr lang="en-US" sz="1200" b="1" i="1" dirty="0">
                <a:solidFill>
                  <a:schemeClr val="bg1"/>
                </a:solidFill>
                <a:latin typeface="Consolas" panose="020B0609020204030204" pitchFamily="49" charset="0"/>
              </a:rPr>
              <a:t>/** index.js **/</a:t>
            </a:r>
          </a:p>
          <a:p>
            <a:r>
              <a:rPr lang="en-US" sz="1200" b="0" dirty="0">
                <a:solidFill>
                  <a:srgbClr val="C792EA"/>
                </a:solidFill>
                <a:effectLst/>
                <a:latin typeface="Consolas" panose="020B0609020204030204" pitchFamily="49" charset="0"/>
              </a:rPr>
              <a:t>var</a:t>
            </a:r>
            <a:r>
              <a:rPr lang="en-US" sz="1200" b="0" dirty="0">
                <a:solidFill>
                  <a:srgbClr val="8F93A2"/>
                </a:solidFill>
                <a:effectLst/>
                <a:latin typeface="Consolas" panose="020B0609020204030204" pitchFamily="49" charset="0"/>
              </a:rPr>
              <a:t> express </a:t>
            </a:r>
            <a:r>
              <a:rPr lang="en-US" sz="1200" b="0" dirty="0">
                <a:solidFill>
                  <a:srgbClr val="C792EA"/>
                </a:solidFill>
                <a:effectLst/>
                <a:latin typeface="Consolas" panose="020B0609020204030204" pitchFamily="49" charset="0"/>
              </a:rPr>
              <a:t>=</a:t>
            </a:r>
            <a:r>
              <a:rPr lang="en-US" sz="1200" b="0" dirty="0">
                <a:solidFill>
                  <a:srgbClr val="8F93A2"/>
                </a:solidFill>
                <a:effectLst/>
                <a:latin typeface="Consolas" panose="020B0609020204030204" pitchFamily="49" charset="0"/>
              </a:rPr>
              <a:t> </a:t>
            </a:r>
            <a:r>
              <a:rPr lang="en-US" sz="1200" b="0" dirty="0">
                <a:solidFill>
                  <a:srgbClr val="82AAFF"/>
                </a:solidFill>
                <a:effectLst/>
                <a:latin typeface="Consolas" panose="020B0609020204030204" pitchFamily="49" charset="0"/>
              </a:rPr>
              <a:t>require</a:t>
            </a:r>
            <a:r>
              <a:rPr lang="en-US" sz="1200" b="0" dirty="0">
                <a:solidFill>
                  <a:srgbClr val="8F93A2"/>
                </a:solidFill>
                <a:effectLst/>
                <a:latin typeface="Consolas" panose="020B0609020204030204" pitchFamily="49" charset="0"/>
              </a:rPr>
              <a:t>(</a:t>
            </a:r>
            <a:r>
              <a:rPr lang="en-US" sz="1200" b="0" dirty="0">
                <a:solidFill>
                  <a:srgbClr val="89DDFF"/>
                </a:solidFill>
                <a:effectLst/>
                <a:latin typeface="Consolas" panose="020B0609020204030204" pitchFamily="49" charset="0"/>
              </a:rPr>
              <a:t>"</a:t>
            </a:r>
            <a:r>
              <a:rPr lang="en-US" sz="1200" b="0" dirty="0">
                <a:solidFill>
                  <a:srgbClr val="C3E88D"/>
                </a:solidFill>
                <a:effectLst/>
                <a:latin typeface="Consolas" panose="020B0609020204030204" pitchFamily="49" charset="0"/>
              </a:rPr>
              <a:t>express</a:t>
            </a:r>
            <a:r>
              <a:rPr lang="en-US" sz="1200" b="0" dirty="0">
                <a:solidFill>
                  <a:srgbClr val="89DDFF"/>
                </a:solidFill>
                <a:effectLst/>
                <a:latin typeface="Consolas" panose="020B0609020204030204" pitchFamily="49" charset="0"/>
              </a:rPr>
              <a:t>"</a:t>
            </a:r>
            <a:r>
              <a:rPr lang="en-US" sz="1200" b="0" dirty="0">
                <a:solidFill>
                  <a:srgbClr val="8F93A2"/>
                </a:solidFill>
                <a:effectLst/>
                <a:latin typeface="Consolas" panose="020B0609020204030204" pitchFamily="49" charset="0"/>
              </a:rPr>
              <a:t>)</a:t>
            </a:r>
            <a:r>
              <a:rPr lang="en-US" sz="1200" b="0" dirty="0">
                <a:solidFill>
                  <a:srgbClr val="89DDFF"/>
                </a:solidFill>
                <a:effectLst/>
                <a:latin typeface="Consolas" panose="020B0609020204030204" pitchFamily="49" charset="0"/>
              </a:rPr>
              <a:t>;</a:t>
            </a:r>
            <a:r>
              <a:rPr lang="en-US" sz="1200" b="0" dirty="0">
                <a:solidFill>
                  <a:srgbClr val="8F93A2"/>
                </a:solidFill>
                <a:effectLst/>
                <a:latin typeface="Consolas" panose="020B0609020204030204" pitchFamily="49" charset="0"/>
              </a:rPr>
              <a:t> </a:t>
            </a:r>
            <a:r>
              <a:rPr lang="en-US" sz="1200" b="0" i="1" dirty="0">
                <a:solidFill>
                  <a:srgbClr val="464B5D"/>
                </a:solidFill>
                <a:effectLst/>
                <a:latin typeface="Consolas" panose="020B0609020204030204" pitchFamily="49" charset="0"/>
              </a:rPr>
              <a:t>// a minimal and flexible web application framework on top of Node.js web server</a:t>
            </a:r>
            <a:endParaRPr lang="en-US" sz="1200" b="0" dirty="0">
              <a:solidFill>
                <a:srgbClr val="8F93A2"/>
              </a:solidFill>
              <a:effectLst/>
              <a:latin typeface="Consolas" panose="020B0609020204030204" pitchFamily="49" charset="0"/>
            </a:endParaRPr>
          </a:p>
          <a:p>
            <a:r>
              <a:rPr lang="en-US" sz="1200" b="0" dirty="0">
                <a:solidFill>
                  <a:srgbClr val="C792EA"/>
                </a:solidFill>
                <a:effectLst/>
                <a:latin typeface="Consolas" panose="020B0609020204030204" pitchFamily="49" charset="0"/>
              </a:rPr>
              <a:t>var</a:t>
            </a:r>
            <a:r>
              <a:rPr lang="en-US" sz="1200" b="0" dirty="0">
                <a:solidFill>
                  <a:srgbClr val="8F93A2"/>
                </a:solidFill>
                <a:effectLst/>
                <a:latin typeface="Consolas" panose="020B0609020204030204" pitchFamily="49" charset="0"/>
              </a:rPr>
              <a:t> app </a:t>
            </a:r>
            <a:r>
              <a:rPr lang="en-US" sz="1200" b="0" dirty="0">
                <a:solidFill>
                  <a:srgbClr val="C792EA"/>
                </a:solidFill>
                <a:effectLst/>
                <a:latin typeface="Consolas" panose="020B0609020204030204" pitchFamily="49" charset="0"/>
              </a:rPr>
              <a:t>=</a:t>
            </a:r>
            <a:r>
              <a:rPr lang="en-US" sz="1200" b="0" dirty="0">
                <a:solidFill>
                  <a:srgbClr val="8F93A2"/>
                </a:solidFill>
                <a:effectLst/>
                <a:latin typeface="Consolas" panose="020B0609020204030204" pitchFamily="49" charset="0"/>
              </a:rPr>
              <a:t> </a:t>
            </a:r>
            <a:r>
              <a:rPr lang="en-US" sz="1200" b="0" dirty="0">
                <a:solidFill>
                  <a:srgbClr val="82AAFF"/>
                </a:solidFill>
                <a:effectLst/>
                <a:latin typeface="Consolas" panose="020B0609020204030204" pitchFamily="49" charset="0"/>
              </a:rPr>
              <a:t>express</a:t>
            </a:r>
            <a:r>
              <a:rPr lang="en-US" sz="1200" b="0" dirty="0">
                <a:solidFill>
                  <a:srgbClr val="8F93A2"/>
                </a:solidFill>
                <a:effectLst/>
                <a:latin typeface="Consolas" panose="020B0609020204030204" pitchFamily="49" charset="0"/>
              </a:rPr>
              <a:t>()</a:t>
            </a:r>
            <a:r>
              <a:rPr lang="en-US" sz="1200" b="0" dirty="0">
                <a:solidFill>
                  <a:srgbClr val="89DDFF"/>
                </a:solidFill>
                <a:effectLst/>
                <a:latin typeface="Consolas" panose="020B0609020204030204" pitchFamily="49" charset="0"/>
              </a:rPr>
              <a:t>;</a:t>
            </a:r>
            <a:r>
              <a:rPr lang="en-US" sz="1200" b="0" dirty="0">
                <a:solidFill>
                  <a:srgbClr val="8F93A2"/>
                </a:solidFill>
                <a:effectLst/>
                <a:latin typeface="Consolas" panose="020B0609020204030204" pitchFamily="49" charset="0"/>
              </a:rPr>
              <a:t> </a:t>
            </a:r>
            <a:r>
              <a:rPr lang="en-US" sz="1200" b="0" i="1" dirty="0">
                <a:solidFill>
                  <a:srgbClr val="464B5D"/>
                </a:solidFill>
                <a:effectLst/>
                <a:latin typeface="Consolas" panose="020B0609020204030204" pitchFamily="49" charset="0"/>
              </a:rPr>
              <a:t>// enables interacting with the file system</a:t>
            </a:r>
            <a:endParaRPr lang="en-US" sz="1200" b="0" dirty="0">
              <a:solidFill>
                <a:srgbClr val="8F93A2"/>
              </a:solidFill>
              <a:effectLst/>
              <a:latin typeface="Consolas" panose="020B0609020204030204" pitchFamily="49" charset="0"/>
            </a:endParaRPr>
          </a:p>
          <a:p>
            <a:r>
              <a:rPr lang="en-US" sz="1200" b="0" dirty="0">
                <a:solidFill>
                  <a:srgbClr val="C792EA"/>
                </a:solidFill>
                <a:effectLst/>
                <a:latin typeface="Consolas" panose="020B0609020204030204" pitchFamily="49" charset="0"/>
              </a:rPr>
              <a:t>var</a:t>
            </a:r>
            <a:r>
              <a:rPr lang="en-US" sz="1200" b="0" dirty="0">
                <a:solidFill>
                  <a:srgbClr val="8F93A2"/>
                </a:solidFill>
                <a:effectLst/>
                <a:latin typeface="Consolas" panose="020B0609020204030204" pitchFamily="49" charset="0"/>
              </a:rPr>
              <a:t> fs </a:t>
            </a:r>
            <a:r>
              <a:rPr lang="en-US" sz="1200" b="0" dirty="0">
                <a:solidFill>
                  <a:srgbClr val="C792EA"/>
                </a:solidFill>
                <a:effectLst/>
                <a:latin typeface="Consolas" panose="020B0609020204030204" pitchFamily="49" charset="0"/>
              </a:rPr>
              <a:t>=</a:t>
            </a:r>
            <a:r>
              <a:rPr lang="en-US" sz="1200" b="0" dirty="0">
                <a:solidFill>
                  <a:srgbClr val="8F93A2"/>
                </a:solidFill>
                <a:effectLst/>
                <a:latin typeface="Consolas" panose="020B0609020204030204" pitchFamily="49" charset="0"/>
              </a:rPr>
              <a:t> </a:t>
            </a:r>
            <a:r>
              <a:rPr lang="en-US" sz="1200" b="0" dirty="0">
                <a:solidFill>
                  <a:srgbClr val="82AAFF"/>
                </a:solidFill>
                <a:effectLst/>
                <a:latin typeface="Consolas" panose="020B0609020204030204" pitchFamily="49" charset="0"/>
              </a:rPr>
              <a:t>require</a:t>
            </a:r>
            <a:r>
              <a:rPr lang="en-US" sz="1200" b="0" dirty="0">
                <a:solidFill>
                  <a:srgbClr val="8F93A2"/>
                </a:solidFill>
                <a:effectLst/>
                <a:latin typeface="Consolas" panose="020B0609020204030204" pitchFamily="49" charset="0"/>
              </a:rPr>
              <a:t>(</a:t>
            </a:r>
            <a:r>
              <a:rPr lang="en-US" sz="1200" b="0" dirty="0">
                <a:solidFill>
                  <a:srgbClr val="89DDFF"/>
                </a:solidFill>
                <a:effectLst/>
                <a:latin typeface="Consolas" panose="020B0609020204030204" pitchFamily="49" charset="0"/>
              </a:rPr>
              <a:t>"</a:t>
            </a:r>
            <a:r>
              <a:rPr lang="en-US" sz="1200" b="0" dirty="0">
                <a:solidFill>
                  <a:srgbClr val="C3E88D"/>
                </a:solidFill>
                <a:effectLst/>
                <a:latin typeface="Consolas" panose="020B0609020204030204" pitchFamily="49" charset="0"/>
              </a:rPr>
              <a:t>fs</a:t>
            </a:r>
            <a:r>
              <a:rPr lang="en-US" sz="1200" b="0" dirty="0">
                <a:solidFill>
                  <a:srgbClr val="89DDFF"/>
                </a:solidFill>
                <a:effectLst/>
                <a:latin typeface="Consolas" panose="020B0609020204030204" pitchFamily="49" charset="0"/>
              </a:rPr>
              <a:t>"</a:t>
            </a:r>
            <a:r>
              <a:rPr lang="en-US" sz="1200" b="0" dirty="0">
                <a:solidFill>
                  <a:srgbClr val="8F93A2"/>
                </a:solidFill>
                <a:effectLst/>
                <a:latin typeface="Consolas" panose="020B0609020204030204" pitchFamily="49" charset="0"/>
              </a:rPr>
              <a:t>)</a:t>
            </a:r>
            <a:r>
              <a:rPr lang="en-US" sz="1200" b="0" dirty="0">
                <a:solidFill>
                  <a:srgbClr val="89DDFF"/>
                </a:solidFill>
                <a:effectLst/>
                <a:latin typeface="Consolas" panose="020B0609020204030204" pitchFamily="49" charset="0"/>
              </a:rPr>
              <a:t>;</a:t>
            </a:r>
            <a:r>
              <a:rPr lang="en-US" sz="1200" b="0" dirty="0">
                <a:solidFill>
                  <a:srgbClr val="8F93A2"/>
                </a:solidFill>
                <a:effectLst/>
                <a:latin typeface="Consolas" panose="020B0609020204030204" pitchFamily="49" charset="0"/>
              </a:rPr>
              <a:t> </a:t>
            </a:r>
            <a:r>
              <a:rPr lang="en-US" sz="1200" b="0" i="1" dirty="0">
                <a:solidFill>
                  <a:srgbClr val="464B5D"/>
                </a:solidFill>
                <a:effectLst/>
                <a:latin typeface="Consolas" panose="020B0609020204030204" pitchFamily="49" charset="0"/>
              </a:rPr>
              <a:t>// The Node.js file system module allows for work with the computer's file system</a:t>
            </a:r>
            <a:endParaRPr lang="en-US" sz="1200" b="0" dirty="0">
              <a:solidFill>
                <a:srgbClr val="8F93A2"/>
              </a:solidFill>
              <a:effectLst/>
              <a:latin typeface="Consolas" panose="020B0609020204030204" pitchFamily="49" charset="0"/>
            </a:endParaRPr>
          </a:p>
          <a:p>
            <a:r>
              <a:rPr lang="en-US" sz="1200" b="0" dirty="0">
                <a:solidFill>
                  <a:srgbClr val="C792EA"/>
                </a:solidFill>
                <a:effectLst/>
                <a:latin typeface="Consolas" panose="020B0609020204030204" pitchFamily="49" charset="0"/>
              </a:rPr>
              <a:t>var</a:t>
            </a:r>
            <a:r>
              <a:rPr lang="en-US" sz="1200" b="0" dirty="0">
                <a:solidFill>
                  <a:srgbClr val="8F93A2"/>
                </a:solidFill>
                <a:effectLst/>
                <a:latin typeface="Consolas" panose="020B0609020204030204" pitchFamily="49" charset="0"/>
              </a:rPr>
              <a:t> </a:t>
            </a:r>
            <a:r>
              <a:rPr lang="en-US" sz="1200" b="0" dirty="0" err="1">
                <a:solidFill>
                  <a:srgbClr val="8F93A2"/>
                </a:solidFill>
                <a:effectLst/>
                <a:latin typeface="Consolas" panose="020B0609020204030204" pitchFamily="49" charset="0"/>
              </a:rPr>
              <a:t>bodyParser</a:t>
            </a:r>
            <a:r>
              <a:rPr lang="en-US" sz="1200" b="0" dirty="0">
                <a:solidFill>
                  <a:srgbClr val="8F93A2"/>
                </a:solidFill>
                <a:effectLst/>
                <a:latin typeface="Consolas" panose="020B0609020204030204" pitchFamily="49" charset="0"/>
              </a:rPr>
              <a:t> </a:t>
            </a:r>
            <a:r>
              <a:rPr lang="en-US" sz="1200" b="0" dirty="0">
                <a:solidFill>
                  <a:srgbClr val="C792EA"/>
                </a:solidFill>
                <a:effectLst/>
                <a:latin typeface="Consolas" panose="020B0609020204030204" pitchFamily="49" charset="0"/>
              </a:rPr>
              <a:t>=</a:t>
            </a:r>
            <a:r>
              <a:rPr lang="en-US" sz="1200" b="0" dirty="0">
                <a:solidFill>
                  <a:srgbClr val="8F93A2"/>
                </a:solidFill>
                <a:effectLst/>
                <a:latin typeface="Consolas" panose="020B0609020204030204" pitchFamily="49" charset="0"/>
              </a:rPr>
              <a:t> </a:t>
            </a:r>
            <a:r>
              <a:rPr lang="en-US" sz="1200" b="0" dirty="0">
                <a:solidFill>
                  <a:srgbClr val="82AAFF"/>
                </a:solidFill>
                <a:effectLst/>
                <a:latin typeface="Consolas" panose="020B0609020204030204" pitchFamily="49" charset="0"/>
              </a:rPr>
              <a:t>require</a:t>
            </a:r>
            <a:r>
              <a:rPr lang="en-US" sz="1200" b="0" dirty="0">
                <a:solidFill>
                  <a:srgbClr val="8F93A2"/>
                </a:solidFill>
                <a:effectLst/>
                <a:latin typeface="Consolas" panose="020B0609020204030204" pitchFamily="49" charset="0"/>
              </a:rPr>
              <a:t>(</a:t>
            </a:r>
            <a:r>
              <a:rPr lang="en-US" sz="1200" b="0" dirty="0">
                <a:solidFill>
                  <a:srgbClr val="89DDFF"/>
                </a:solidFill>
                <a:effectLst/>
                <a:latin typeface="Consolas" panose="020B0609020204030204" pitchFamily="49" charset="0"/>
              </a:rPr>
              <a:t>"</a:t>
            </a:r>
            <a:r>
              <a:rPr lang="en-US" sz="1200" b="0" dirty="0">
                <a:solidFill>
                  <a:srgbClr val="C3E88D"/>
                </a:solidFill>
                <a:effectLst/>
                <a:latin typeface="Consolas" panose="020B0609020204030204" pitchFamily="49" charset="0"/>
              </a:rPr>
              <a:t>body-parser</a:t>
            </a:r>
            <a:r>
              <a:rPr lang="en-US" sz="1200" b="0" dirty="0">
                <a:solidFill>
                  <a:srgbClr val="89DDFF"/>
                </a:solidFill>
                <a:effectLst/>
                <a:latin typeface="Consolas" panose="020B0609020204030204" pitchFamily="49" charset="0"/>
              </a:rPr>
              <a:t>"</a:t>
            </a:r>
            <a:r>
              <a:rPr lang="en-US" sz="1200" b="0" dirty="0">
                <a:solidFill>
                  <a:srgbClr val="8F93A2"/>
                </a:solidFill>
                <a:effectLst/>
                <a:latin typeface="Consolas" panose="020B0609020204030204" pitchFamily="49" charset="0"/>
              </a:rPr>
              <a:t>)</a:t>
            </a:r>
            <a:r>
              <a:rPr lang="en-US" sz="1200" b="0" dirty="0">
                <a:solidFill>
                  <a:srgbClr val="89DDFF"/>
                </a:solidFill>
                <a:effectLst/>
                <a:latin typeface="Consolas" panose="020B0609020204030204" pitchFamily="49" charset="0"/>
              </a:rPr>
              <a:t>;</a:t>
            </a:r>
            <a:r>
              <a:rPr lang="en-US" sz="1200" b="0" dirty="0">
                <a:solidFill>
                  <a:srgbClr val="8F93A2"/>
                </a:solidFill>
                <a:effectLst/>
                <a:latin typeface="Consolas" panose="020B0609020204030204" pitchFamily="49" charset="0"/>
              </a:rPr>
              <a:t> </a:t>
            </a:r>
            <a:r>
              <a:rPr lang="en-US" sz="1200" b="0" i="1" dirty="0">
                <a:solidFill>
                  <a:srgbClr val="464B5D"/>
                </a:solidFill>
                <a:effectLst/>
                <a:latin typeface="Consolas" panose="020B0609020204030204" pitchFamily="49" charset="0"/>
              </a:rPr>
              <a:t>// parses the JSON, buffer, string and URL encoded data submitted</a:t>
            </a:r>
            <a:endParaRPr lang="en-US" sz="1200" b="0" dirty="0">
              <a:solidFill>
                <a:srgbClr val="8F93A2"/>
              </a:solidFill>
              <a:effectLst/>
              <a:latin typeface="Consolas" panose="020B0609020204030204" pitchFamily="49" charset="0"/>
            </a:endParaRPr>
          </a:p>
          <a:p>
            <a:r>
              <a:rPr lang="en-US" sz="1200" b="0" dirty="0">
                <a:solidFill>
                  <a:srgbClr val="C792EA"/>
                </a:solidFill>
                <a:effectLst/>
                <a:latin typeface="Consolas" panose="020B0609020204030204" pitchFamily="49" charset="0"/>
              </a:rPr>
              <a:t>var</a:t>
            </a:r>
            <a:r>
              <a:rPr lang="en-US" sz="1200" b="0" dirty="0">
                <a:solidFill>
                  <a:srgbClr val="8F93A2"/>
                </a:solidFill>
                <a:effectLst/>
                <a:latin typeface="Consolas" panose="020B0609020204030204" pitchFamily="49" charset="0"/>
              </a:rPr>
              <a:t> __</a:t>
            </a:r>
            <a:r>
              <a:rPr lang="en-US" sz="1200" b="0" dirty="0" err="1">
                <a:solidFill>
                  <a:srgbClr val="8F93A2"/>
                </a:solidFill>
                <a:effectLst/>
                <a:latin typeface="Consolas" panose="020B0609020204030204" pitchFamily="49" charset="0"/>
              </a:rPr>
              <a:t>dirname</a:t>
            </a:r>
            <a:r>
              <a:rPr lang="en-US" sz="1200" b="0" dirty="0">
                <a:solidFill>
                  <a:srgbClr val="8F93A2"/>
                </a:solidFill>
                <a:effectLst/>
                <a:latin typeface="Consolas" panose="020B0609020204030204" pitchFamily="49" charset="0"/>
              </a:rPr>
              <a:t> </a:t>
            </a:r>
            <a:r>
              <a:rPr lang="en-US" sz="1200" b="0" dirty="0">
                <a:solidFill>
                  <a:srgbClr val="C792EA"/>
                </a:solidFill>
                <a:effectLst/>
                <a:latin typeface="Consolas" panose="020B0609020204030204" pitchFamily="49" charset="0"/>
              </a:rPr>
              <a:t>=</a:t>
            </a:r>
            <a:r>
              <a:rPr lang="en-US" sz="1200" b="0" dirty="0">
                <a:solidFill>
                  <a:srgbClr val="8F93A2"/>
                </a:solidFill>
                <a:effectLst/>
                <a:latin typeface="Consolas" panose="020B0609020204030204" pitchFamily="49" charset="0"/>
              </a:rPr>
              <a:t> </a:t>
            </a:r>
            <a:r>
              <a:rPr lang="en-US" sz="1200" b="0" dirty="0">
                <a:solidFill>
                  <a:srgbClr val="89DDFF"/>
                </a:solidFill>
                <a:effectLst/>
                <a:latin typeface="Consolas" panose="020B0609020204030204" pitchFamily="49" charset="0"/>
              </a:rPr>
              <a:t>"</a:t>
            </a:r>
            <a:r>
              <a:rPr lang="en-US" sz="1200" b="0" dirty="0">
                <a:solidFill>
                  <a:srgbClr val="C3E88D"/>
                </a:solidFill>
                <a:effectLst/>
                <a:latin typeface="Consolas" panose="020B0609020204030204" pitchFamily="49" charset="0"/>
              </a:rPr>
              <a:t>./</a:t>
            </a:r>
            <a:r>
              <a:rPr lang="en-US" sz="1200" b="0" dirty="0">
                <a:solidFill>
                  <a:srgbClr val="89DDFF"/>
                </a:solidFill>
                <a:effectLst/>
                <a:latin typeface="Consolas" panose="020B0609020204030204" pitchFamily="49" charset="0"/>
              </a:rPr>
              <a:t>";</a:t>
            </a:r>
            <a:endParaRPr lang="en-US" sz="1200" b="0" dirty="0">
              <a:solidFill>
                <a:srgbClr val="8F93A2"/>
              </a:solidFill>
              <a:effectLst/>
              <a:latin typeface="Consolas" panose="020B0609020204030204" pitchFamily="49" charset="0"/>
            </a:endParaRPr>
          </a:p>
          <a:p>
            <a:br>
              <a:rPr lang="en-US" sz="1200" b="0" dirty="0">
                <a:solidFill>
                  <a:srgbClr val="8F93A2"/>
                </a:solidFill>
                <a:effectLst/>
                <a:latin typeface="Consolas" panose="020B0609020204030204" pitchFamily="49" charset="0"/>
              </a:rPr>
            </a:br>
            <a:r>
              <a:rPr lang="en-US" sz="1200" b="0" dirty="0" err="1">
                <a:solidFill>
                  <a:srgbClr val="8F93A2"/>
                </a:solidFill>
                <a:effectLst/>
                <a:latin typeface="Consolas" panose="020B0609020204030204" pitchFamily="49" charset="0"/>
              </a:rPr>
              <a:t>app</a:t>
            </a:r>
            <a:r>
              <a:rPr lang="en-US" sz="1200" b="0" dirty="0" err="1">
                <a:solidFill>
                  <a:srgbClr val="89DDFF"/>
                </a:solidFill>
                <a:effectLst/>
                <a:latin typeface="Consolas" panose="020B0609020204030204" pitchFamily="49" charset="0"/>
              </a:rPr>
              <a:t>.</a:t>
            </a:r>
            <a:r>
              <a:rPr lang="en-US" sz="1200" b="0" dirty="0" err="1">
                <a:solidFill>
                  <a:srgbClr val="82AAFF"/>
                </a:solidFill>
                <a:effectLst/>
                <a:latin typeface="Consolas" panose="020B0609020204030204" pitchFamily="49" charset="0"/>
              </a:rPr>
              <a:t>use</a:t>
            </a:r>
            <a:r>
              <a:rPr lang="en-US" sz="1200" b="0" dirty="0">
                <a:solidFill>
                  <a:srgbClr val="8F93A2"/>
                </a:solidFill>
                <a:effectLst/>
                <a:latin typeface="Consolas" panose="020B0609020204030204" pitchFamily="49" charset="0"/>
              </a:rPr>
              <a:t>(</a:t>
            </a:r>
            <a:r>
              <a:rPr lang="en-US" sz="1200" b="0" dirty="0" err="1">
                <a:solidFill>
                  <a:srgbClr val="8F93A2"/>
                </a:solidFill>
                <a:effectLst/>
                <a:latin typeface="Consolas" panose="020B0609020204030204" pitchFamily="49" charset="0"/>
              </a:rPr>
              <a:t>express</a:t>
            </a:r>
            <a:r>
              <a:rPr lang="en-US" sz="1200" b="0" dirty="0" err="1">
                <a:solidFill>
                  <a:srgbClr val="89DDFF"/>
                </a:solidFill>
                <a:effectLst/>
                <a:latin typeface="Consolas" panose="020B0609020204030204" pitchFamily="49" charset="0"/>
              </a:rPr>
              <a:t>.</a:t>
            </a:r>
            <a:r>
              <a:rPr lang="en-US" sz="1200" b="0" dirty="0" err="1">
                <a:solidFill>
                  <a:srgbClr val="82AAFF"/>
                </a:solidFill>
                <a:effectLst/>
                <a:latin typeface="Consolas" panose="020B0609020204030204" pitchFamily="49" charset="0"/>
              </a:rPr>
              <a:t>static</a:t>
            </a:r>
            <a:r>
              <a:rPr lang="en-US" sz="1200" b="0" dirty="0">
                <a:solidFill>
                  <a:srgbClr val="8F93A2"/>
                </a:solidFill>
                <a:effectLst/>
                <a:latin typeface="Consolas" panose="020B0609020204030204" pitchFamily="49" charset="0"/>
              </a:rPr>
              <a:t>(</a:t>
            </a:r>
            <a:r>
              <a:rPr lang="en-US" sz="1200" b="0" dirty="0">
                <a:solidFill>
                  <a:srgbClr val="89DDFF"/>
                </a:solidFill>
                <a:effectLst/>
                <a:latin typeface="Consolas" panose="020B0609020204030204" pitchFamily="49" charset="0"/>
              </a:rPr>
              <a:t>"</a:t>
            </a:r>
            <a:r>
              <a:rPr lang="en-US" sz="1200" b="0" dirty="0">
                <a:solidFill>
                  <a:srgbClr val="C3E88D"/>
                </a:solidFill>
                <a:effectLst/>
                <a:latin typeface="Consolas" panose="020B0609020204030204" pitchFamily="49" charset="0"/>
              </a:rPr>
              <a:t>assets</a:t>
            </a:r>
            <a:r>
              <a:rPr lang="en-US" sz="1200" b="0" dirty="0">
                <a:solidFill>
                  <a:srgbClr val="89DDFF"/>
                </a:solidFill>
                <a:effectLst/>
                <a:latin typeface="Consolas" panose="020B0609020204030204" pitchFamily="49" charset="0"/>
              </a:rPr>
              <a:t>"</a:t>
            </a:r>
            <a:r>
              <a:rPr lang="en-US" sz="1200" b="0" dirty="0">
                <a:solidFill>
                  <a:srgbClr val="8F93A2"/>
                </a:solidFill>
                <a:effectLst/>
                <a:latin typeface="Consolas" panose="020B0609020204030204" pitchFamily="49" charset="0"/>
              </a:rPr>
              <a:t>))</a:t>
            </a:r>
            <a:r>
              <a:rPr lang="en-US" sz="1200" b="0" dirty="0">
                <a:solidFill>
                  <a:srgbClr val="89DDFF"/>
                </a:solidFill>
                <a:effectLst/>
                <a:latin typeface="Consolas" panose="020B0609020204030204" pitchFamily="49" charset="0"/>
              </a:rPr>
              <a:t>; </a:t>
            </a:r>
            <a:r>
              <a:rPr lang="en-US" sz="1200" b="0" i="1" dirty="0">
                <a:solidFill>
                  <a:srgbClr val="464B5D"/>
                </a:solidFill>
                <a:effectLst/>
                <a:latin typeface="Consolas" panose="020B0609020204030204" pitchFamily="49" charset="0"/>
              </a:rPr>
              <a:t>//to enable static content</a:t>
            </a:r>
            <a:endParaRPr lang="en-US" sz="1200" b="0" dirty="0">
              <a:solidFill>
                <a:srgbClr val="8F93A2"/>
              </a:solidFill>
              <a:effectLst/>
              <a:latin typeface="Consolas" panose="020B0609020204030204" pitchFamily="49" charset="0"/>
            </a:endParaRPr>
          </a:p>
          <a:p>
            <a:r>
              <a:rPr lang="en-US" sz="1200" b="0" dirty="0" err="1">
                <a:solidFill>
                  <a:srgbClr val="8F93A2"/>
                </a:solidFill>
                <a:effectLst/>
                <a:latin typeface="Consolas" panose="020B0609020204030204" pitchFamily="49" charset="0"/>
              </a:rPr>
              <a:t>app</a:t>
            </a:r>
            <a:r>
              <a:rPr lang="en-US" sz="1200" b="0" dirty="0" err="1">
                <a:solidFill>
                  <a:srgbClr val="89DDFF"/>
                </a:solidFill>
                <a:effectLst/>
                <a:latin typeface="Consolas" panose="020B0609020204030204" pitchFamily="49" charset="0"/>
              </a:rPr>
              <a:t>.</a:t>
            </a:r>
            <a:r>
              <a:rPr lang="en-US" sz="1200" b="0" dirty="0" err="1">
                <a:solidFill>
                  <a:srgbClr val="82AAFF"/>
                </a:solidFill>
                <a:effectLst/>
                <a:latin typeface="Consolas" panose="020B0609020204030204" pitchFamily="49" charset="0"/>
              </a:rPr>
              <a:t>use</a:t>
            </a:r>
            <a:r>
              <a:rPr lang="en-US" sz="1200" b="0" dirty="0">
                <a:solidFill>
                  <a:srgbClr val="8F93A2"/>
                </a:solidFill>
                <a:effectLst/>
                <a:latin typeface="Consolas" panose="020B0609020204030204" pitchFamily="49" charset="0"/>
              </a:rPr>
              <a:t>(</a:t>
            </a:r>
            <a:r>
              <a:rPr lang="en-US" sz="1200" b="0" dirty="0" err="1">
                <a:solidFill>
                  <a:srgbClr val="8F93A2"/>
                </a:solidFill>
                <a:effectLst/>
                <a:latin typeface="Consolas" panose="020B0609020204030204" pitchFamily="49" charset="0"/>
              </a:rPr>
              <a:t>bodyParser</a:t>
            </a:r>
            <a:r>
              <a:rPr lang="en-US" sz="1200" b="0" dirty="0" err="1">
                <a:solidFill>
                  <a:srgbClr val="89DDFF"/>
                </a:solidFill>
                <a:effectLst/>
                <a:latin typeface="Consolas" panose="020B0609020204030204" pitchFamily="49" charset="0"/>
              </a:rPr>
              <a:t>.</a:t>
            </a:r>
            <a:r>
              <a:rPr lang="en-US" sz="1200" b="0" dirty="0" err="1">
                <a:solidFill>
                  <a:srgbClr val="82AAFF"/>
                </a:solidFill>
                <a:effectLst/>
                <a:latin typeface="Consolas" panose="020B0609020204030204" pitchFamily="49" charset="0"/>
              </a:rPr>
              <a:t>urlencoded</a:t>
            </a:r>
            <a:r>
              <a:rPr lang="en-US" sz="1200" b="0" dirty="0">
                <a:solidFill>
                  <a:srgbClr val="8F93A2"/>
                </a:solidFill>
                <a:effectLst/>
                <a:latin typeface="Consolas" panose="020B0609020204030204" pitchFamily="49" charset="0"/>
              </a:rPr>
              <a:t>(</a:t>
            </a:r>
            <a:r>
              <a:rPr lang="en-US" sz="1200" b="0" dirty="0">
                <a:solidFill>
                  <a:srgbClr val="89DDFF"/>
                </a:solidFill>
                <a:effectLst/>
                <a:latin typeface="Consolas" panose="020B0609020204030204" pitchFamily="49" charset="0"/>
              </a:rPr>
              <a:t>{</a:t>
            </a:r>
            <a:r>
              <a:rPr lang="en-US" sz="1200" b="0" dirty="0">
                <a:solidFill>
                  <a:srgbClr val="8F93A2"/>
                </a:solidFill>
                <a:effectLst/>
                <a:latin typeface="Consolas" panose="020B0609020204030204" pitchFamily="49" charset="0"/>
              </a:rPr>
              <a:t> extended</a:t>
            </a:r>
            <a:r>
              <a:rPr lang="en-US" sz="1200" b="0" dirty="0">
                <a:solidFill>
                  <a:srgbClr val="89DDFF"/>
                </a:solidFill>
                <a:effectLst/>
                <a:latin typeface="Consolas" panose="020B0609020204030204" pitchFamily="49" charset="0"/>
              </a:rPr>
              <a:t>:</a:t>
            </a:r>
            <a:r>
              <a:rPr lang="en-US" sz="1200" b="0" dirty="0">
                <a:solidFill>
                  <a:srgbClr val="8F93A2"/>
                </a:solidFill>
                <a:effectLst/>
                <a:latin typeface="Consolas" panose="020B0609020204030204" pitchFamily="49" charset="0"/>
              </a:rPr>
              <a:t> </a:t>
            </a:r>
            <a:r>
              <a:rPr lang="en-US" sz="1200" b="0" dirty="0">
                <a:solidFill>
                  <a:srgbClr val="F78C6C"/>
                </a:solidFill>
                <a:effectLst/>
                <a:latin typeface="Consolas" panose="020B0609020204030204" pitchFamily="49" charset="0"/>
              </a:rPr>
              <a:t>false</a:t>
            </a:r>
            <a:r>
              <a:rPr lang="en-US" sz="1200" b="0" dirty="0">
                <a:solidFill>
                  <a:srgbClr val="8F93A2"/>
                </a:solidFill>
                <a:effectLst/>
                <a:latin typeface="Consolas" panose="020B0609020204030204" pitchFamily="49" charset="0"/>
              </a:rPr>
              <a:t> </a:t>
            </a:r>
            <a:r>
              <a:rPr lang="en-US" sz="1200" b="0" dirty="0">
                <a:solidFill>
                  <a:srgbClr val="89DDFF"/>
                </a:solidFill>
                <a:effectLst/>
                <a:latin typeface="Consolas" panose="020B0609020204030204" pitchFamily="49" charset="0"/>
              </a:rPr>
              <a:t>}</a:t>
            </a:r>
            <a:r>
              <a:rPr lang="en-US" sz="1200" b="0" dirty="0">
                <a:solidFill>
                  <a:srgbClr val="8F93A2"/>
                </a:solidFill>
                <a:effectLst/>
                <a:latin typeface="Consolas" panose="020B0609020204030204" pitchFamily="49" charset="0"/>
              </a:rPr>
              <a:t>))</a:t>
            </a:r>
            <a:r>
              <a:rPr lang="en-US" sz="1200" b="0" dirty="0">
                <a:solidFill>
                  <a:srgbClr val="89DDFF"/>
                </a:solidFill>
                <a:effectLst/>
                <a:latin typeface="Consolas" panose="020B0609020204030204" pitchFamily="49" charset="0"/>
              </a:rPr>
              <a:t>;</a:t>
            </a:r>
            <a:endParaRPr lang="en-US" sz="1200" b="0" dirty="0">
              <a:solidFill>
                <a:srgbClr val="8F93A2"/>
              </a:solidFill>
              <a:effectLst/>
              <a:latin typeface="Consolas" panose="020B0609020204030204" pitchFamily="49" charset="0"/>
            </a:endParaRPr>
          </a:p>
          <a:p>
            <a:r>
              <a:rPr lang="en-US" sz="1200" b="0" dirty="0" err="1">
                <a:solidFill>
                  <a:srgbClr val="8F93A2"/>
                </a:solidFill>
                <a:effectLst/>
                <a:latin typeface="Consolas" panose="020B0609020204030204" pitchFamily="49" charset="0"/>
              </a:rPr>
              <a:t>app</a:t>
            </a:r>
            <a:r>
              <a:rPr lang="en-US" sz="1200" b="0" dirty="0" err="1">
                <a:solidFill>
                  <a:srgbClr val="89DDFF"/>
                </a:solidFill>
                <a:effectLst/>
                <a:latin typeface="Consolas" panose="020B0609020204030204" pitchFamily="49" charset="0"/>
              </a:rPr>
              <a:t>.</a:t>
            </a:r>
            <a:r>
              <a:rPr lang="en-US" sz="1200" b="0" dirty="0" err="1">
                <a:solidFill>
                  <a:srgbClr val="82AAFF"/>
                </a:solidFill>
                <a:effectLst/>
                <a:latin typeface="Consolas" panose="020B0609020204030204" pitchFamily="49" charset="0"/>
              </a:rPr>
              <a:t>use</a:t>
            </a:r>
            <a:r>
              <a:rPr lang="en-US" sz="1200" b="0" dirty="0">
                <a:solidFill>
                  <a:srgbClr val="8F93A2"/>
                </a:solidFill>
                <a:effectLst/>
                <a:latin typeface="Consolas" panose="020B0609020204030204" pitchFamily="49" charset="0"/>
              </a:rPr>
              <a:t>(</a:t>
            </a:r>
            <a:r>
              <a:rPr lang="en-US" sz="1200" b="0" dirty="0" err="1">
                <a:solidFill>
                  <a:srgbClr val="8F93A2"/>
                </a:solidFill>
                <a:effectLst/>
                <a:latin typeface="Consolas" panose="020B0609020204030204" pitchFamily="49" charset="0"/>
              </a:rPr>
              <a:t>bodyParser</a:t>
            </a:r>
            <a:r>
              <a:rPr lang="en-US" sz="1200" b="0" dirty="0" err="1">
                <a:solidFill>
                  <a:srgbClr val="89DDFF"/>
                </a:solidFill>
                <a:effectLst/>
                <a:latin typeface="Consolas" panose="020B0609020204030204" pitchFamily="49" charset="0"/>
              </a:rPr>
              <a:t>.</a:t>
            </a:r>
            <a:r>
              <a:rPr lang="en-US" sz="1200" b="0" dirty="0" err="1">
                <a:solidFill>
                  <a:srgbClr val="82AAFF"/>
                </a:solidFill>
                <a:effectLst/>
                <a:latin typeface="Consolas" panose="020B0609020204030204" pitchFamily="49" charset="0"/>
              </a:rPr>
              <a:t>json</a:t>
            </a:r>
            <a:r>
              <a:rPr lang="en-US" sz="1200" b="0" dirty="0">
                <a:solidFill>
                  <a:srgbClr val="8F93A2"/>
                </a:solidFill>
                <a:effectLst/>
                <a:latin typeface="Consolas" panose="020B0609020204030204" pitchFamily="49" charset="0"/>
              </a:rPr>
              <a:t>())</a:t>
            </a:r>
            <a:r>
              <a:rPr lang="en-US" sz="1200" b="0" dirty="0">
                <a:solidFill>
                  <a:srgbClr val="89DDFF"/>
                </a:solidFill>
                <a:effectLst/>
                <a:latin typeface="Consolas" panose="020B0609020204030204" pitchFamily="49" charset="0"/>
              </a:rPr>
              <a:t>;</a:t>
            </a:r>
            <a:endParaRPr lang="en-US" sz="1200" b="0" dirty="0">
              <a:solidFill>
                <a:srgbClr val="8F93A2"/>
              </a:solidFill>
              <a:effectLst/>
              <a:latin typeface="Consolas" panose="020B0609020204030204" pitchFamily="49" charset="0"/>
            </a:endParaRPr>
          </a:p>
          <a:p>
            <a:br>
              <a:rPr lang="en-US" sz="1200" b="0" dirty="0">
                <a:solidFill>
                  <a:srgbClr val="8F93A2"/>
                </a:solidFill>
                <a:effectLst/>
                <a:latin typeface="Consolas" panose="020B0609020204030204" pitchFamily="49" charset="0"/>
              </a:rPr>
            </a:br>
            <a:r>
              <a:rPr lang="en-US" sz="1200" b="0" dirty="0" err="1">
                <a:solidFill>
                  <a:srgbClr val="8F93A2"/>
                </a:solidFill>
                <a:effectLst/>
                <a:latin typeface="Consolas" panose="020B0609020204030204" pitchFamily="49" charset="0"/>
              </a:rPr>
              <a:t>app</a:t>
            </a:r>
            <a:r>
              <a:rPr lang="en-US" sz="1200" b="0" dirty="0" err="1">
                <a:solidFill>
                  <a:srgbClr val="89DDFF"/>
                </a:solidFill>
                <a:effectLst/>
                <a:latin typeface="Consolas" panose="020B0609020204030204" pitchFamily="49" charset="0"/>
              </a:rPr>
              <a:t>.</a:t>
            </a:r>
            <a:r>
              <a:rPr lang="en-US" sz="1200" b="0" dirty="0" err="1">
                <a:solidFill>
                  <a:srgbClr val="82AAFF"/>
                </a:solidFill>
                <a:effectLst/>
                <a:latin typeface="Consolas" panose="020B0609020204030204" pitchFamily="49" charset="0"/>
              </a:rPr>
              <a:t>use</a:t>
            </a:r>
            <a:r>
              <a:rPr lang="en-US" sz="1200" b="0" dirty="0">
                <a:solidFill>
                  <a:srgbClr val="8F93A2"/>
                </a:solidFill>
                <a:effectLst/>
                <a:latin typeface="Consolas" panose="020B0609020204030204" pitchFamily="49" charset="0"/>
              </a:rPr>
              <a:t>(</a:t>
            </a:r>
            <a:r>
              <a:rPr lang="en-US" sz="1200" b="0" dirty="0">
                <a:solidFill>
                  <a:srgbClr val="89DDFF"/>
                </a:solidFill>
                <a:effectLst/>
                <a:latin typeface="Consolas" panose="020B0609020204030204" pitchFamily="49" charset="0"/>
              </a:rPr>
              <a:t>"</a:t>
            </a:r>
            <a:r>
              <a:rPr lang="en-US" sz="1200" b="0" dirty="0">
                <a:solidFill>
                  <a:srgbClr val="C3E88D"/>
                </a:solidFill>
                <a:effectLst/>
                <a:latin typeface="Consolas" panose="020B0609020204030204" pitchFamily="49" charset="0"/>
              </a:rPr>
              <a:t>/</a:t>
            </a:r>
            <a:r>
              <a:rPr lang="en-US" sz="1200" b="0" dirty="0" err="1">
                <a:solidFill>
                  <a:srgbClr val="C3E88D"/>
                </a:solidFill>
                <a:effectLst/>
                <a:latin typeface="Consolas" panose="020B0609020204030204" pitchFamily="49" charset="0"/>
              </a:rPr>
              <a:t>bootstrap_css</a:t>
            </a:r>
            <a:r>
              <a:rPr lang="en-US" sz="1200" b="0" dirty="0">
                <a:solidFill>
                  <a:srgbClr val="89DDFF"/>
                </a:solidFill>
                <a:effectLst/>
                <a:latin typeface="Consolas" panose="020B0609020204030204" pitchFamily="49" charset="0"/>
              </a:rPr>
              <a:t>", </a:t>
            </a:r>
            <a:r>
              <a:rPr lang="en-US" sz="1200" b="0" dirty="0" err="1">
                <a:solidFill>
                  <a:srgbClr val="8F93A2"/>
                </a:solidFill>
                <a:effectLst/>
                <a:latin typeface="Consolas" panose="020B0609020204030204" pitchFamily="49" charset="0"/>
              </a:rPr>
              <a:t>express</a:t>
            </a:r>
            <a:r>
              <a:rPr lang="en-US" sz="1200" b="0" dirty="0" err="1">
                <a:solidFill>
                  <a:srgbClr val="89DDFF"/>
                </a:solidFill>
                <a:effectLst/>
                <a:latin typeface="Consolas" panose="020B0609020204030204" pitchFamily="49" charset="0"/>
              </a:rPr>
              <a:t>.</a:t>
            </a:r>
            <a:r>
              <a:rPr lang="en-US" sz="1200" b="0" dirty="0" err="1">
                <a:solidFill>
                  <a:srgbClr val="82AAFF"/>
                </a:solidFill>
                <a:effectLst/>
                <a:latin typeface="Consolas" panose="020B0609020204030204" pitchFamily="49" charset="0"/>
              </a:rPr>
              <a:t>static</a:t>
            </a:r>
            <a:r>
              <a:rPr lang="en-US" sz="1200" b="0" dirty="0">
                <a:solidFill>
                  <a:srgbClr val="8F93A2"/>
                </a:solidFill>
                <a:effectLst/>
                <a:latin typeface="Consolas" panose="020B0609020204030204" pitchFamily="49" charset="0"/>
              </a:rPr>
              <a:t>(__</a:t>
            </a:r>
            <a:r>
              <a:rPr lang="en-US" sz="1200" b="0" dirty="0" err="1">
                <a:solidFill>
                  <a:srgbClr val="8F93A2"/>
                </a:solidFill>
                <a:effectLst/>
                <a:latin typeface="Consolas" panose="020B0609020204030204" pitchFamily="49" charset="0"/>
              </a:rPr>
              <a:t>dirname</a:t>
            </a:r>
            <a:r>
              <a:rPr lang="en-US" sz="1200" b="0" dirty="0">
                <a:solidFill>
                  <a:srgbClr val="8F93A2"/>
                </a:solidFill>
                <a:effectLst/>
                <a:latin typeface="Consolas" panose="020B0609020204030204" pitchFamily="49" charset="0"/>
              </a:rPr>
              <a:t> </a:t>
            </a:r>
            <a:r>
              <a:rPr lang="en-US" sz="1200" b="0" dirty="0">
                <a:solidFill>
                  <a:srgbClr val="C792EA"/>
                </a:solidFill>
                <a:effectLst/>
                <a:latin typeface="Consolas" panose="020B0609020204030204" pitchFamily="49" charset="0"/>
              </a:rPr>
              <a:t>+</a:t>
            </a:r>
            <a:r>
              <a:rPr lang="en-US" sz="1200" b="0" dirty="0">
                <a:solidFill>
                  <a:srgbClr val="8F93A2"/>
                </a:solidFill>
                <a:effectLst/>
                <a:latin typeface="Consolas" panose="020B0609020204030204" pitchFamily="49" charset="0"/>
              </a:rPr>
              <a:t> </a:t>
            </a:r>
            <a:r>
              <a:rPr lang="en-US" sz="1200" b="0" dirty="0">
                <a:solidFill>
                  <a:srgbClr val="89DDFF"/>
                </a:solidFill>
                <a:effectLst/>
                <a:latin typeface="Consolas" panose="020B0609020204030204" pitchFamily="49" charset="0"/>
              </a:rPr>
              <a:t>"</a:t>
            </a:r>
            <a:r>
              <a:rPr lang="en-US" sz="1200" b="0" dirty="0">
                <a:solidFill>
                  <a:srgbClr val="C3E88D"/>
                </a:solidFill>
                <a:effectLst/>
                <a:latin typeface="Consolas" panose="020B0609020204030204" pitchFamily="49" charset="0"/>
              </a:rPr>
              <a:t>/</a:t>
            </a:r>
            <a:r>
              <a:rPr lang="en-US" sz="1200" b="0" dirty="0" err="1">
                <a:solidFill>
                  <a:srgbClr val="C3E88D"/>
                </a:solidFill>
                <a:effectLst/>
                <a:latin typeface="Consolas" panose="020B0609020204030204" pitchFamily="49" charset="0"/>
              </a:rPr>
              <a:t>css</a:t>
            </a:r>
            <a:r>
              <a:rPr lang="en-US" sz="1200" b="0" dirty="0">
                <a:solidFill>
                  <a:srgbClr val="C3E88D"/>
                </a:solidFill>
                <a:effectLst/>
                <a:latin typeface="Consolas" panose="020B0609020204030204" pitchFamily="49" charset="0"/>
              </a:rPr>
              <a:t>/bootstrap/</a:t>
            </a:r>
            <a:r>
              <a:rPr lang="en-US" sz="1200" b="0" dirty="0" err="1">
                <a:solidFill>
                  <a:srgbClr val="C3E88D"/>
                </a:solidFill>
                <a:effectLst/>
                <a:latin typeface="Consolas" panose="020B0609020204030204" pitchFamily="49" charset="0"/>
              </a:rPr>
              <a:t>dist</a:t>
            </a:r>
            <a:r>
              <a:rPr lang="en-US" sz="1200" b="0" dirty="0">
                <a:solidFill>
                  <a:srgbClr val="C3E88D"/>
                </a:solidFill>
                <a:effectLst/>
                <a:latin typeface="Consolas" panose="020B0609020204030204" pitchFamily="49" charset="0"/>
              </a:rPr>
              <a:t>/</a:t>
            </a:r>
            <a:r>
              <a:rPr lang="en-US" sz="1200" b="0" dirty="0" err="1">
                <a:solidFill>
                  <a:srgbClr val="C3E88D"/>
                </a:solidFill>
                <a:effectLst/>
                <a:latin typeface="Consolas" panose="020B0609020204030204" pitchFamily="49" charset="0"/>
              </a:rPr>
              <a:t>css</a:t>
            </a:r>
            <a:r>
              <a:rPr lang="en-US" sz="1200" b="0" dirty="0">
                <a:solidFill>
                  <a:srgbClr val="89DDFF"/>
                </a:solidFill>
                <a:effectLst/>
                <a:latin typeface="Consolas" panose="020B0609020204030204" pitchFamily="49" charset="0"/>
              </a:rPr>
              <a:t>"</a:t>
            </a:r>
            <a:r>
              <a:rPr lang="en-US" sz="1200" b="0" dirty="0">
                <a:solidFill>
                  <a:srgbClr val="8F93A2"/>
                </a:solidFill>
                <a:effectLst/>
                <a:latin typeface="Consolas" panose="020B0609020204030204" pitchFamily="49" charset="0"/>
              </a:rPr>
              <a:t>))</a:t>
            </a:r>
            <a:r>
              <a:rPr lang="en-US" sz="1200" b="0" dirty="0">
                <a:solidFill>
                  <a:srgbClr val="89DDFF"/>
                </a:solidFill>
                <a:effectLst/>
                <a:latin typeface="Consolas" panose="020B0609020204030204" pitchFamily="49" charset="0"/>
              </a:rPr>
              <a:t>; </a:t>
            </a:r>
            <a:r>
              <a:rPr lang="en-US" sz="1200" i="1" dirty="0">
                <a:solidFill>
                  <a:srgbClr val="464B5D"/>
                </a:solidFill>
                <a:latin typeface="Consolas" panose="020B0609020204030204" pitchFamily="49" charset="0"/>
              </a:rPr>
              <a:t>// include bootstrap</a:t>
            </a:r>
          </a:p>
          <a:p>
            <a:r>
              <a:rPr lang="en-US" sz="1200" b="0" dirty="0" err="1">
                <a:solidFill>
                  <a:srgbClr val="8F93A2"/>
                </a:solidFill>
                <a:effectLst/>
                <a:latin typeface="Consolas" panose="020B0609020204030204" pitchFamily="49" charset="0"/>
              </a:rPr>
              <a:t>app</a:t>
            </a:r>
            <a:r>
              <a:rPr lang="en-US" sz="1200" b="0" dirty="0" err="1">
                <a:solidFill>
                  <a:srgbClr val="89DDFF"/>
                </a:solidFill>
                <a:effectLst/>
                <a:latin typeface="Consolas" panose="020B0609020204030204" pitchFamily="49" charset="0"/>
              </a:rPr>
              <a:t>.</a:t>
            </a:r>
            <a:r>
              <a:rPr lang="en-US" sz="1200" b="0" dirty="0" err="1">
                <a:solidFill>
                  <a:srgbClr val="82AAFF"/>
                </a:solidFill>
                <a:effectLst/>
                <a:latin typeface="Consolas" panose="020B0609020204030204" pitchFamily="49" charset="0"/>
              </a:rPr>
              <a:t>use</a:t>
            </a:r>
            <a:r>
              <a:rPr lang="en-US" sz="1200" b="0" dirty="0">
                <a:solidFill>
                  <a:srgbClr val="8F93A2"/>
                </a:solidFill>
                <a:effectLst/>
                <a:latin typeface="Consolas" panose="020B0609020204030204" pitchFamily="49" charset="0"/>
              </a:rPr>
              <a:t>(</a:t>
            </a:r>
            <a:r>
              <a:rPr lang="en-US" sz="1200" b="0" dirty="0">
                <a:solidFill>
                  <a:srgbClr val="89DDFF"/>
                </a:solidFill>
                <a:effectLst/>
                <a:latin typeface="Consolas" panose="020B0609020204030204" pitchFamily="49" charset="0"/>
              </a:rPr>
              <a:t>"</a:t>
            </a:r>
            <a:r>
              <a:rPr lang="en-US" sz="1200" b="0" dirty="0">
                <a:solidFill>
                  <a:srgbClr val="C3E88D"/>
                </a:solidFill>
                <a:effectLst/>
                <a:latin typeface="Consolas" panose="020B0609020204030204" pitchFamily="49" charset="0"/>
              </a:rPr>
              <a:t>/</a:t>
            </a:r>
            <a:r>
              <a:rPr lang="en-US" sz="1200" b="0" dirty="0" err="1">
                <a:solidFill>
                  <a:srgbClr val="C3E88D"/>
                </a:solidFill>
                <a:effectLst/>
                <a:latin typeface="Consolas" panose="020B0609020204030204" pitchFamily="49" charset="0"/>
              </a:rPr>
              <a:t>bootstrap_js</a:t>
            </a:r>
            <a:r>
              <a:rPr lang="en-US" sz="1200" b="0" dirty="0">
                <a:solidFill>
                  <a:srgbClr val="89DDFF"/>
                </a:solidFill>
                <a:effectLst/>
                <a:latin typeface="Consolas" panose="020B0609020204030204" pitchFamily="49" charset="0"/>
              </a:rPr>
              <a:t>",</a:t>
            </a:r>
            <a:r>
              <a:rPr lang="en-US" sz="1200" b="0" dirty="0">
                <a:solidFill>
                  <a:srgbClr val="8F93A2"/>
                </a:solidFill>
                <a:effectLst/>
                <a:latin typeface="Consolas" panose="020B0609020204030204" pitchFamily="49" charset="0"/>
              </a:rPr>
              <a:t> </a:t>
            </a:r>
            <a:r>
              <a:rPr lang="en-US" sz="1200" b="0" dirty="0" err="1">
                <a:solidFill>
                  <a:srgbClr val="8F93A2"/>
                </a:solidFill>
                <a:effectLst/>
                <a:latin typeface="Consolas" panose="020B0609020204030204" pitchFamily="49" charset="0"/>
              </a:rPr>
              <a:t>express</a:t>
            </a:r>
            <a:r>
              <a:rPr lang="en-US" sz="1200" b="0" dirty="0" err="1">
                <a:solidFill>
                  <a:srgbClr val="89DDFF"/>
                </a:solidFill>
                <a:effectLst/>
                <a:latin typeface="Consolas" panose="020B0609020204030204" pitchFamily="49" charset="0"/>
              </a:rPr>
              <a:t>.</a:t>
            </a:r>
            <a:r>
              <a:rPr lang="en-US" sz="1200" b="0" dirty="0" err="1">
                <a:solidFill>
                  <a:srgbClr val="82AAFF"/>
                </a:solidFill>
                <a:effectLst/>
                <a:latin typeface="Consolas" panose="020B0609020204030204" pitchFamily="49" charset="0"/>
              </a:rPr>
              <a:t>static</a:t>
            </a:r>
            <a:r>
              <a:rPr lang="en-US" sz="1200" b="0" dirty="0">
                <a:solidFill>
                  <a:srgbClr val="8F93A2"/>
                </a:solidFill>
                <a:effectLst/>
                <a:latin typeface="Consolas" panose="020B0609020204030204" pitchFamily="49" charset="0"/>
              </a:rPr>
              <a:t>(__</a:t>
            </a:r>
            <a:r>
              <a:rPr lang="en-US" sz="1200" b="0" dirty="0" err="1">
                <a:solidFill>
                  <a:srgbClr val="8F93A2"/>
                </a:solidFill>
                <a:effectLst/>
                <a:latin typeface="Consolas" panose="020B0609020204030204" pitchFamily="49" charset="0"/>
              </a:rPr>
              <a:t>dirname</a:t>
            </a:r>
            <a:r>
              <a:rPr lang="en-US" sz="1200" b="0" dirty="0">
                <a:solidFill>
                  <a:srgbClr val="8F93A2"/>
                </a:solidFill>
                <a:effectLst/>
                <a:latin typeface="Consolas" panose="020B0609020204030204" pitchFamily="49" charset="0"/>
              </a:rPr>
              <a:t> </a:t>
            </a:r>
            <a:r>
              <a:rPr lang="en-US" sz="1200" b="0" dirty="0">
                <a:solidFill>
                  <a:srgbClr val="C792EA"/>
                </a:solidFill>
                <a:effectLst/>
                <a:latin typeface="Consolas" panose="020B0609020204030204" pitchFamily="49" charset="0"/>
              </a:rPr>
              <a:t>+</a:t>
            </a:r>
            <a:r>
              <a:rPr lang="en-US" sz="1200" b="0" dirty="0">
                <a:solidFill>
                  <a:srgbClr val="8F93A2"/>
                </a:solidFill>
                <a:effectLst/>
                <a:latin typeface="Consolas" panose="020B0609020204030204" pitchFamily="49" charset="0"/>
              </a:rPr>
              <a:t> </a:t>
            </a:r>
            <a:r>
              <a:rPr lang="en-US" sz="1200" b="0" dirty="0">
                <a:solidFill>
                  <a:srgbClr val="89DDFF"/>
                </a:solidFill>
                <a:effectLst/>
                <a:latin typeface="Consolas" panose="020B0609020204030204" pitchFamily="49" charset="0"/>
              </a:rPr>
              <a:t>"</a:t>
            </a:r>
            <a:r>
              <a:rPr lang="en-US" sz="1200" b="0" dirty="0">
                <a:solidFill>
                  <a:srgbClr val="C3E88D"/>
                </a:solidFill>
                <a:effectLst/>
                <a:latin typeface="Consolas" panose="020B0609020204030204" pitchFamily="49" charset="0"/>
              </a:rPr>
              <a:t>/</a:t>
            </a:r>
            <a:r>
              <a:rPr lang="en-US" sz="1200" b="0" dirty="0" err="1">
                <a:solidFill>
                  <a:srgbClr val="C3E88D"/>
                </a:solidFill>
                <a:effectLst/>
                <a:latin typeface="Consolas" panose="020B0609020204030204" pitchFamily="49" charset="0"/>
              </a:rPr>
              <a:t>css</a:t>
            </a:r>
            <a:r>
              <a:rPr lang="en-US" sz="1200" b="0" dirty="0">
                <a:solidFill>
                  <a:srgbClr val="C3E88D"/>
                </a:solidFill>
                <a:effectLst/>
                <a:latin typeface="Consolas" panose="020B0609020204030204" pitchFamily="49" charset="0"/>
              </a:rPr>
              <a:t>/bootstrap/</a:t>
            </a:r>
            <a:r>
              <a:rPr lang="en-US" sz="1200" b="0" dirty="0" err="1">
                <a:solidFill>
                  <a:srgbClr val="C3E88D"/>
                </a:solidFill>
                <a:effectLst/>
                <a:latin typeface="Consolas" panose="020B0609020204030204" pitchFamily="49" charset="0"/>
              </a:rPr>
              <a:t>dist</a:t>
            </a:r>
            <a:r>
              <a:rPr lang="en-US" sz="1200" b="0" dirty="0">
                <a:solidFill>
                  <a:srgbClr val="C3E88D"/>
                </a:solidFill>
                <a:effectLst/>
                <a:latin typeface="Consolas" panose="020B0609020204030204" pitchFamily="49" charset="0"/>
              </a:rPr>
              <a:t>/</a:t>
            </a:r>
            <a:r>
              <a:rPr lang="en-US" sz="1200" b="0" dirty="0" err="1">
                <a:solidFill>
                  <a:srgbClr val="C3E88D"/>
                </a:solidFill>
                <a:effectLst/>
                <a:latin typeface="Consolas" panose="020B0609020204030204" pitchFamily="49" charset="0"/>
              </a:rPr>
              <a:t>js</a:t>
            </a:r>
            <a:r>
              <a:rPr lang="en-US" sz="1200" b="0" dirty="0">
                <a:solidFill>
                  <a:srgbClr val="89DDFF"/>
                </a:solidFill>
                <a:effectLst/>
                <a:latin typeface="Consolas" panose="020B0609020204030204" pitchFamily="49" charset="0"/>
              </a:rPr>
              <a:t>"</a:t>
            </a:r>
            <a:r>
              <a:rPr lang="en-US" sz="1200" b="0" dirty="0">
                <a:solidFill>
                  <a:srgbClr val="8F93A2"/>
                </a:solidFill>
                <a:effectLst/>
                <a:latin typeface="Consolas" panose="020B0609020204030204" pitchFamily="49" charset="0"/>
              </a:rPr>
              <a:t>))</a:t>
            </a:r>
            <a:r>
              <a:rPr lang="en-US" sz="1200" b="0" dirty="0">
                <a:solidFill>
                  <a:srgbClr val="89DDFF"/>
                </a:solidFill>
                <a:effectLst/>
                <a:latin typeface="Consolas" panose="020B0609020204030204" pitchFamily="49" charset="0"/>
              </a:rPr>
              <a:t>;</a:t>
            </a:r>
            <a:endParaRPr lang="en-US" sz="1200" b="0" dirty="0">
              <a:solidFill>
                <a:srgbClr val="8F93A2"/>
              </a:solidFill>
              <a:effectLst/>
              <a:latin typeface="Consolas" panose="020B0609020204030204" pitchFamily="49" charset="0"/>
            </a:endParaRPr>
          </a:p>
          <a:p>
            <a:r>
              <a:rPr lang="en-US" sz="1200" b="0" dirty="0" err="1">
                <a:solidFill>
                  <a:srgbClr val="8F93A2"/>
                </a:solidFill>
                <a:effectLst/>
                <a:latin typeface="Consolas" panose="020B0609020204030204" pitchFamily="49" charset="0"/>
              </a:rPr>
              <a:t>app</a:t>
            </a:r>
            <a:r>
              <a:rPr lang="en-US" sz="1200" b="0" dirty="0" err="1">
                <a:solidFill>
                  <a:srgbClr val="89DDFF"/>
                </a:solidFill>
                <a:effectLst/>
                <a:latin typeface="Consolas" panose="020B0609020204030204" pitchFamily="49" charset="0"/>
              </a:rPr>
              <a:t>.</a:t>
            </a:r>
            <a:r>
              <a:rPr lang="en-US" sz="1200" b="0" dirty="0" err="1">
                <a:solidFill>
                  <a:srgbClr val="82AAFF"/>
                </a:solidFill>
                <a:effectLst/>
                <a:latin typeface="Consolas" panose="020B0609020204030204" pitchFamily="49" charset="0"/>
              </a:rPr>
              <a:t>use</a:t>
            </a:r>
            <a:r>
              <a:rPr lang="en-US" sz="1200" b="0" dirty="0">
                <a:solidFill>
                  <a:srgbClr val="8F93A2"/>
                </a:solidFill>
                <a:effectLst/>
                <a:latin typeface="Consolas" panose="020B0609020204030204" pitchFamily="49" charset="0"/>
              </a:rPr>
              <a:t>(</a:t>
            </a:r>
            <a:r>
              <a:rPr lang="en-US" sz="1200" b="0" dirty="0">
                <a:solidFill>
                  <a:srgbClr val="89DDFF"/>
                </a:solidFill>
                <a:effectLst/>
                <a:latin typeface="Consolas" panose="020B0609020204030204" pitchFamily="49" charset="0"/>
              </a:rPr>
              <a:t>"</a:t>
            </a:r>
            <a:r>
              <a:rPr lang="en-US" sz="1200" b="0" dirty="0">
                <a:solidFill>
                  <a:srgbClr val="C3E88D"/>
                </a:solidFill>
                <a:effectLst/>
                <a:latin typeface="Consolas" panose="020B0609020204030204" pitchFamily="49" charset="0"/>
              </a:rPr>
              <a:t>/</a:t>
            </a:r>
            <a:r>
              <a:rPr lang="en-US" sz="1200" b="0" dirty="0" err="1">
                <a:solidFill>
                  <a:srgbClr val="C3E88D"/>
                </a:solidFill>
                <a:effectLst/>
                <a:latin typeface="Consolas" panose="020B0609020204030204" pitchFamily="49" charset="0"/>
              </a:rPr>
              <a:t>css</a:t>
            </a:r>
            <a:r>
              <a:rPr lang="en-US" sz="1200" b="0" dirty="0">
                <a:solidFill>
                  <a:srgbClr val="89DDFF"/>
                </a:solidFill>
                <a:effectLst/>
                <a:latin typeface="Consolas" panose="020B0609020204030204" pitchFamily="49" charset="0"/>
              </a:rPr>
              <a:t>",</a:t>
            </a:r>
            <a:r>
              <a:rPr lang="en-US" sz="1200" b="0" dirty="0">
                <a:solidFill>
                  <a:srgbClr val="8F93A2"/>
                </a:solidFill>
                <a:effectLst/>
                <a:latin typeface="Consolas" panose="020B0609020204030204" pitchFamily="49" charset="0"/>
              </a:rPr>
              <a:t> </a:t>
            </a:r>
            <a:r>
              <a:rPr lang="en-US" sz="1200" b="0" dirty="0" err="1">
                <a:solidFill>
                  <a:srgbClr val="8F93A2"/>
                </a:solidFill>
                <a:effectLst/>
                <a:latin typeface="Consolas" panose="020B0609020204030204" pitchFamily="49" charset="0"/>
              </a:rPr>
              <a:t>express</a:t>
            </a:r>
            <a:r>
              <a:rPr lang="en-US" sz="1200" b="0" dirty="0" err="1">
                <a:solidFill>
                  <a:srgbClr val="89DDFF"/>
                </a:solidFill>
                <a:effectLst/>
                <a:latin typeface="Consolas" panose="020B0609020204030204" pitchFamily="49" charset="0"/>
              </a:rPr>
              <a:t>.</a:t>
            </a:r>
            <a:r>
              <a:rPr lang="en-US" sz="1200" b="0" dirty="0" err="1">
                <a:solidFill>
                  <a:srgbClr val="82AAFF"/>
                </a:solidFill>
                <a:effectLst/>
                <a:latin typeface="Consolas" panose="020B0609020204030204" pitchFamily="49" charset="0"/>
              </a:rPr>
              <a:t>static</a:t>
            </a:r>
            <a:r>
              <a:rPr lang="en-US" sz="1200" b="0" dirty="0">
                <a:solidFill>
                  <a:srgbClr val="8F93A2"/>
                </a:solidFill>
                <a:effectLst/>
                <a:latin typeface="Consolas" panose="020B0609020204030204" pitchFamily="49" charset="0"/>
              </a:rPr>
              <a:t>(__</a:t>
            </a:r>
            <a:r>
              <a:rPr lang="en-US" sz="1200" b="0" dirty="0" err="1">
                <a:solidFill>
                  <a:srgbClr val="8F93A2"/>
                </a:solidFill>
                <a:effectLst/>
                <a:latin typeface="Consolas" panose="020B0609020204030204" pitchFamily="49" charset="0"/>
              </a:rPr>
              <a:t>dirname</a:t>
            </a:r>
            <a:r>
              <a:rPr lang="en-US" sz="1200" b="0" dirty="0">
                <a:solidFill>
                  <a:srgbClr val="8F93A2"/>
                </a:solidFill>
                <a:effectLst/>
                <a:latin typeface="Consolas" panose="020B0609020204030204" pitchFamily="49" charset="0"/>
              </a:rPr>
              <a:t> </a:t>
            </a:r>
            <a:r>
              <a:rPr lang="en-US" sz="1200" b="0" dirty="0">
                <a:solidFill>
                  <a:srgbClr val="C792EA"/>
                </a:solidFill>
                <a:effectLst/>
                <a:latin typeface="Consolas" panose="020B0609020204030204" pitchFamily="49" charset="0"/>
              </a:rPr>
              <a:t>+</a:t>
            </a:r>
            <a:r>
              <a:rPr lang="en-US" sz="1200" b="0" dirty="0">
                <a:solidFill>
                  <a:srgbClr val="8F93A2"/>
                </a:solidFill>
                <a:effectLst/>
                <a:latin typeface="Consolas" panose="020B0609020204030204" pitchFamily="49" charset="0"/>
              </a:rPr>
              <a:t> </a:t>
            </a:r>
            <a:r>
              <a:rPr lang="en-US" sz="1200" b="0" dirty="0">
                <a:solidFill>
                  <a:srgbClr val="89DDFF"/>
                </a:solidFill>
                <a:effectLst/>
                <a:latin typeface="Consolas" panose="020B0609020204030204" pitchFamily="49" charset="0"/>
              </a:rPr>
              <a:t>"</a:t>
            </a:r>
            <a:r>
              <a:rPr lang="en-US" sz="1200" b="0" dirty="0">
                <a:solidFill>
                  <a:srgbClr val="C3E88D"/>
                </a:solidFill>
                <a:effectLst/>
                <a:latin typeface="Consolas" panose="020B0609020204030204" pitchFamily="49" charset="0"/>
              </a:rPr>
              <a:t>/</a:t>
            </a:r>
            <a:r>
              <a:rPr lang="en-US" sz="1200" b="0" dirty="0" err="1">
                <a:solidFill>
                  <a:srgbClr val="C3E88D"/>
                </a:solidFill>
                <a:effectLst/>
                <a:latin typeface="Consolas" panose="020B0609020204030204" pitchFamily="49" charset="0"/>
              </a:rPr>
              <a:t>css</a:t>
            </a:r>
            <a:r>
              <a:rPr lang="en-US" sz="1200" b="0" dirty="0">
                <a:solidFill>
                  <a:srgbClr val="89DDFF"/>
                </a:solidFill>
                <a:effectLst/>
                <a:latin typeface="Consolas" panose="020B0609020204030204" pitchFamily="49" charset="0"/>
              </a:rPr>
              <a:t>"</a:t>
            </a:r>
            <a:r>
              <a:rPr lang="en-US" sz="1200" b="0" dirty="0">
                <a:solidFill>
                  <a:srgbClr val="8F93A2"/>
                </a:solidFill>
                <a:effectLst/>
                <a:latin typeface="Consolas" panose="020B0609020204030204" pitchFamily="49" charset="0"/>
              </a:rPr>
              <a:t>))</a:t>
            </a:r>
            <a:r>
              <a:rPr lang="en-US" sz="1200" b="0" dirty="0">
                <a:solidFill>
                  <a:srgbClr val="89DDFF"/>
                </a:solidFill>
                <a:effectLst/>
                <a:latin typeface="Consolas" panose="020B0609020204030204" pitchFamily="49" charset="0"/>
              </a:rPr>
              <a:t>; </a:t>
            </a:r>
            <a:r>
              <a:rPr lang="en-US" sz="1200" i="1" dirty="0">
                <a:solidFill>
                  <a:srgbClr val="464B5D"/>
                </a:solidFill>
                <a:latin typeface="Consolas" panose="020B0609020204030204" pitchFamily="49" charset="0"/>
              </a:rPr>
              <a:t>// include my </a:t>
            </a:r>
            <a:r>
              <a:rPr lang="en-US" sz="1200" i="1" dirty="0" err="1">
                <a:solidFill>
                  <a:srgbClr val="464B5D"/>
                </a:solidFill>
                <a:latin typeface="Consolas" panose="020B0609020204030204" pitchFamily="49" charset="0"/>
              </a:rPr>
              <a:t>css</a:t>
            </a:r>
            <a:r>
              <a:rPr lang="en-US" sz="1200" i="1" dirty="0">
                <a:solidFill>
                  <a:srgbClr val="464B5D"/>
                </a:solidFill>
                <a:latin typeface="Consolas" panose="020B0609020204030204" pitchFamily="49" charset="0"/>
              </a:rPr>
              <a:t> files from the /</a:t>
            </a:r>
            <a:r>
              <a:rPr lang="en-US" sz="1200" i="1" dirty="0" err="1">
                <a:solidFill>
                  <a:srgbClr val="464B5D"/>
                </a:solidFill>
                <a:latin typeface="Consolas" panose="020B0609020204030204" pitchFamily="49" charset="0"/>
              </a:rPr>
              <a:t>css</a:t>
            </a:r>
            <a:r>
              <a:rPr lang="en-US" sz="1200" i="1" dirty="0">
                <a:solidFill>
                  <a:srgbClr val="464B5D"/>
                </a:solidFill>
                <a:latin typeface="Consolas" panose="020B0609020204030204" pitchFamily="49" charset="0"/>
              </a:rPr>
              <a:t> folder</a:t>
            </a:r>
          </a:p>
          <a:p>
            <a:r>
              <a:rPr lang="en-US" sz="1200" b="0" dirty="0" err="1">
                <a:solidFill>
                  <a:srgbClr val="8F93A2"/>
                </a:solidFill>
                <a:effectLst/>
                <a:latin typeface="Consolas" panose="020B0609020204030204" pitchFamily="49" charset="0"/>
              </a:rPr>
              <a:t>app</a:t>
            </a:r>
            <a:r>
              <a:rPr lang="en-US" sz="1200" b="0" dirty="0" err="1">
                <a:solidFill>
                  <a:srgbClr val="89DDFF"/>
                </a:solidFill>
                <a:effectLst/>
                <a:latin typeface="Consolas" panose="020B0609020204030204" pitchFamily="49" charset="0"/>
              </a:rPr>
              <a:t>.</a:t>
            </a:r>
            <a:r>
              <a:rPr lang="en-US" sz="1200" b="0" dirty="0" err="1">
                <a:solidFill>
                  <a:srgbClr val="82AAFF"/>
                </a:solidFill>
                <a:effectLst/>
                <a:latin typeface="Consolas" panose="020B0609020204030204" pitchFamily="49" charset="0"/>
              </a:rPr>
              <a:t>use</a:t>
            </a:r>
            <a:r>
              <a:rPr lang="en-US" sz="1200" b="0" dirty="0">
                <a:solidFill>
                  <a:srgbClr val="8F93A2"/>
                </a:solidFill>
                <a:effectLst/>
                <a:latin typeface="Consolas" panose="020B0609020204030204" pitchFamily="49" charset="0"/>
              </a:rPr>
              <a:t>(</a:t>
            </a:r>
            <a:r>
              <a:rPr lang="en-US" sz="1200" b="0" dirty="0">
                <a:solidFill>
                  <a:srgbClr val="89DDFF"/>
                </a:solidFill>
                <a:effectLst/>
                <a:latin typeface="Consolas" panose="020B0609020204030204" pitchFamily="49" charset="0"/>
              </a:rPr>
              <a:t>"</a:t>
            </a:r>
            <a:r>
              <a:rPr lang="en-US" sz="1200" b="0" dirty="0">
                <a:solidFill>
                  <a:srgbClr val="C3E88D"/>
                </a:solidFill>
                <a:effectLst/>
                <a:latin typeface="Consolas" panose="020B0609020204030204" pitchFamily="49" charset="0"/>
              </a:rPr>
              <a:t>/</a:t>
            </a:r>
            <a:r>
              <a:rPr lang="en-US" sz="1200" b="0" dirty="0" err="1">
                <a:solidFill>
                  <a:srgbClr val="C3E88D"/>
                </a:solidFill>
                <a:effectLst/>
                <a:latin typeface="Consolas" panose="020B0609020204030204" pitchFamily="49" charset="0"/>
              </a:rPr>
              <a:t>js</a:t>
            </a:r>
            <a:r>
              <a:rPr lang="en-US" sz="1200" b="0" dirty="0">
                <a:solidFill>
                  <a:srgbClr val="89DDFF"/>
                </a:solidFill>
                <a:effectLst/>
                <a:latin typeface="Consolas" panose="020B0609020204030204" pitchFamily="49" charset="0"/>
              </a:rPr>
              <a:t>",</a:t>
            </a:r>
            <a:r>
              <a:rPr lang="en-US" sz="1200" b="0" dirty="0">
                <a:solidFill>
                  <a:srgbClr val="8F93A2"/>
                </a:solidFill>
                <a:effectLst/>
                <a:latin typeface="Consolas" panose="020B0609020204030204" pitchFamily="49" charset="0"/>
              </a:rPr>
              <a:t> </a:t>
            </a:r>
            <a:r>
              <a:rPr lang="en-US" sz="1200" b="0" dirty="0" err="1">
                <a:solidFill>
                  <a:srgbClr val="8F93A2"/>
                </a:solidFill>
                <a:effectLst/>
                <a:latin typeface="Consolas" panose="020B0609020204030204" pitchFamily="49" charset="0"/>
              </a:rPr>
              <a:t>express</a:t>
            </a:r>
            <a:r>
              <a:rPr lang="en-US" sz="1200" b="0" dirty="0" err="1">
                <a:solidFill>
                  <a:srgbClr val="89DDFF"/>
                </a:solidFill>
                <a:effectLst/>
                <a:latin typeface="Consolas" panose="020B0609020204030204" pitchFamily="49" charset="0"/>
              </a:rPr>
              <a:t>.</a:t>
            </a:r>
            <a:r>
              <a:rPr lang="en-US" sz="1200" b="0" dirty="0" err="1">
                <a:solidFill>
                  <a:srgbClr val="82AAFF"/>
                </a:solidFill>
                <a:effectLst/>
                <a:latin typeface="Consolas" panose="020B0609020204030204" pitchFamily="49" charset="0"/>
              </a:rPr>
              <a:t>static</a:t>
            </a:r>
            <a:r>
              <a:rPr lang="en-US" sz="1200" b="0" dirty="0">
                <a:solidFill>
                  <a:srgbClr val="8F93A2"/>
                </a:solidFill>
                <a:effectLst/>
                <a:latin typeface="Consolas" panose="020B0609020204030204" pitchFamily="49" charset="0"/>
              </a:rPr>
              <a:t>(__</a:t>
            </a:r>
            <a:r>
              <a:rPr lang="en-US" sz="1200" b="0" dirty="0" err="1">
                <a:solidFill>
                  <a:srgbClr val="8F93A2"/>
                </a:solidFill>
                <a:effectLst/>
                <a:latin typeface="Consolas" panose="020B0609020204030204" pitchFamily="49" charset="0"/>
              </a:rPr>
              <a:t>dirname</a:t>
            </a:r>
            <a:r>
              <a:rPr lang="en-US" sz="1200" b="0" dirty="0">
                <a:solidFill>
                  <a:srgbClr val="8F93A2"/>
                </a:solidFill>
                <a:effectLst/>
                <a:latin typeface="Consolas" panose="020B0609020204030204" pitchFamily="49" charset="0"/>
              </a:rPr>
              <a:t> </a:t>
            </a:r>
            <a:r>
              <a:rPr lang="en-US" sz="1200" b="0" dirty="0">
                <a:solidFill>
                  <a:srgbClr val="C792EA"/>
                </a:solidFill>
                <a:effectLst/>
                <a:latin typeface="Consolas" panose="020B0609020204030204" pitchFamily="49" charset="0"/>
              </a:rPr>
              <a:t>+</a:t>
            </a:r>
            <a:r>
              <a:rPr lang="en-US" sz="1200" b="0" dirty="0">
                <a:solidFill>
                  <a:srgbClr val="8F93A2"/>
                </a:solidFill>
                <a:effectLst/>
                <a:latin typeface="Consolas" panose="020B0609020204030204" pitchFamily="49" charset="0"/>
              </a:rPr>
              <a:t> </a:t>
            </a:r>
            <a:r>
              <a:rPr lang="en-US" sz="1200" b="0" dirty="0">
                <a:solidFill>
                  <a:srgbClr val="89DDFF"/>
                </a:solidFill>
                <a:effectLst/>
                <a:latin typeface="Consolas" panose="020B0609020204030204" pitchFamily="49" charset="0"/>
              </a:rPr>
              <a:t>"</a:t>
            </a:r>
            <a:r>
              <a:rPr lang="en-US" sz="1200" b="0" dirty="0">
                <a:solidFill>
                  <a:srgbClr val="C3E88D"/>
                </a:solidFill>
                <a:effectLst/>
                <a:latin typeface="Consolas" panose="020B0609020204030204" pitchFamily="49" charset="0"/>
              </a:rPr>
              <a:t>/</a:t>
            </a:r>
            <a:r>
              <a:rPr lang="en-US" sz="1200" b="0" dirty="0" err="1">
                <a:solidFill>
                  <a:srgbClr val="C3E88D"/>
                </a:solidFill>
                <a:effectLst/>
                <a:latin typeface="Consolas" panose="020B0609020204030204" pitchFamily="49" charset="0"/>
              </a:rPr>
              <a:t>js</a:t>
            </a:r>
            <a:r>
              <a:rPr lang="en-US" sz="1200" b="0" dirty="0">
                <a:solidFill>
                  <a:srgbClr val="89DDFF"/>
                </a:solidFill>
                <a:effectLst/>
                <a:latin typeface="Consolas" panose="020B0609020204030204" pitchFamily="49" charset="0"/>
              </a:rPr>
              <a:t>"</a:t>
            </a:r>
            <a:r>
              <a:rPr lang="en-US" sz="1200" b="0" dirty="0">
                <a:solidFill>
                  <a:srgbClr val="8F93A2"/>
                </a:solidFill>
                <a:effectLst/>
                <a:latin typeface="Consolas" panose="020B0609020204030204" pitchFamily="49" charset="0"/>
              </a:rPr>
              <a:t>))</a:t>
            </a:r>
            <a:r>
              <a:rPr lang="en-US" sz="1200" b="0" dirty="0">
                <a:solidFill>
                  <a:srgbClr val="89DDFF"/>
                </a:solidFill>
                <a:effectLst/>
                <a:latin typeface="Consolas" panose="020B0609020204030204" pitchFamily="49" charset="0"/>
              </a:rPr>
              <a:t>; </a:t>
            </a:r>
            <a:r>
              <a:rPr lang="en-US" sz="1200" i="1" dirty="0">
                <a:solidFill>
                  <a:srgbClr val="464B5D"/>
                </a:solidFill>
                <a:latin typeface="Consolas" panose="020B0609020204030204" pitchFamily="49" charset="0"/>
              </a:rPr>
              <a:t>// include my </a:t>
            </a:r>
            <a:r>
              <a:rPr lang="en-US" sz="1200" i="1" dirty="0" err="1">
                <a:solidFill>
                  <a:srgbClr val="464B5D"/>
                </a:solidFill>
                <a:latin typeface="Consolas" panose="020B0609020204030204" pitchFamily="49" charset="0"/>
              </a:rPr>
              <a:t>js</a:t>
            </a:r>
            <a:r>
              <a:rPr lang="en-US" sz="1200" i="1" dirty="0">
                <a:solidFill>
                  <a:srgbClr val="464B5D"/>
                </a:solidFill>
                <a:latin typeface="Consolas" panose="020B0609020204030204" pitchFamily="49" charset="0"/>
              </a:rPr>
              <a:t> files from the /</a:t>
            </a:r>
            <a:r>
              <a:rPr lang="en-US" sz="1200" i="1" dirty="0" err="1">
                <a:solidFill>
                  <a:srgbClr val="464B5D"/>
                </a:solidFill>
                <a:latin typeface="Consolas" panose="020B0609020204030204" pitchFamily="49" charset="0"/>
              </a:rPr>
              <a:t>js</a:t>
            </a:r>
            <a:r>
              <a:rPr lang="en-US" sz="1200" i="1" dirty="0">
                <a:solidFill>
                  <a:srgbClr val="464B5D"/>
                </a:solidFill>
                <a:latin typeface="Consolas" panose="020B0609020204030204" pitchFamily="49" charset="0"/>
              </a:rPr>
              <a:t> folder</a:t>
            </a:r>
          </a:p>
          <a:p>
            <a:endParaRPr lang="en-US" sz="1200" i="1" dirty="0">
              <a:solidFill>
                <a:srgbClr val="464B5D"/>
              </a:solidFill>
              <a:latin typeface="Consolas" panose="020B0609020204030204" pitchFamily="49" charset="0"/>
            </a:endParaRPr>
          </a:p>
          <a:p>
            <a:r>
              <a:rPr lang="en-US" sz="1200" b="0" dirty="0" err="1">
                <a:solidFill>
                  <a:srgbClr val="8F93A2"/>
                </a:solidFill>
                <a:effectLst/>
                <a:latin typeface="Consolas" panose="020B0609020204030204" pitchFamily="49" charset="0"/>
              </a:rPr>
              <a:t>app</a:t>
            </a:r>
            <a:r>
              <a:rPr lang="en-US" sz="1200" b="0" dirty="0" err="1">
                <a:solidFill>
                  <a:srgbClr val="89DDFF"/>
                </a:solidFill>
                <a:effectLst/>
                <a:latin typeface="Consolas" panose="020B0609020204030204" pitchFamily="49" charset="0"/>
              </a:rPr>
              <a:t>.</a:t>
            </a:r>
            <a:r>
              <a:rPr lang="en-US" sz="1200" b="0" dirty="0" err="1">
                <a:solidFill>
                  <a:srgbClr val="82AAFF"/>
                </a:solidFill>
                <a:effectLst/>
                <a:latin typeface="Consolas" panose="020B0609020204030204" pitchFamily="49" charset="0"/>
              </a:rPr>
              <a:t>get</a:t>
            </a:r>
            <a:r>
              <a:rPr lang="en-US" sz="1200" b="0" dirty="0">
                <a:solidFill>
                  <a:srgbClr val="8F93A2"/>
                </a:solidFill>
                <a:effectLst/>
                <a:latin typeface="Consolas" panose="020B0609020204030204" pitchFamily="49" charset="0"/>
              </a:rPr>
              <a:t>(</a:t>
            </a:r>
            <a:r>
              <a:rPr lang="en-US" sz="1200" b="0" dirty="0">
                <a:solidFill>
                  <a:srgbClr val="89DDFF"/>
                </a:solidFill>
                <a:effectLst/>
                <a:latin typeface="Consolas" panose="020B0609020204030204" pitchFamily="49" charset="0"/>
              </a:rPr>
              <a:t>"</a:t>
            </a:r>
            <a:r>
              <a:rPr lang="en-US" sz="1200" b="0" dirty="0">
                <a:solidFill>
                  <a:srgbClr val="C3E88D"/>
                </a:solidFill>
                <a:effectLst/>
                <a:latin typeface="Consolas" panose="020B0609020204030204" pitchFamily="49" charset="0"/>
              </a:rPr>
              <a:t>/</a:t>
            </a:r>
            <a:r>
              <a:rPr lang="en-US" sz="1200" b="0" dirty="0">
                <a:solidFill>
                  <a:srgbClr val="89DDFF"/>
                </a:solidFill>
                <a:effectLst/>
                <a:latin typeface="Consolas" panose="020B0609020204030204" pitchFamily="49" charset="0"/>
              </a:rPr>
              <a:t>",</a:t>
            </a:r>
            <a:r>
              <a:rPr lang="en-US" sz="1200" b="0" dirty="0">
                <a:solidFill>
                  <a:srgbClr val="8F93A2"/>
                </a:solidFill>
                <a:effectLst/>
                <a:latin typeface="Consolas" panose="020B0609020204030204" pitchFamily="49" charset="0"/>
              </a:rPr>
              <a:t> </a:t>
            </a:r>
            <a:r>
              <a:rPr lang="en-US" sz="1200" b="0" dirty="0">
                <a:solidFill>
                  <a:srgbClr val="C792EA"/>
                </a:solidFill>
                <a:effectLst/>
                <a:latin typeface="Consolas" panose="020B0609020204030204" pitchFamily="49" charset="0"/>
              </a:rPr>
              <a:t>function</a:t>
            </a:r>
            <a:r>
              <a:rPr lang="en-US" sz="1200" b="0" dirty="0">
                <a:solidFill>
                  <a:srgbClr val="8F93A2"/>
                </a:solidFill>
                <a:effectLst/>
                <a:latin typeface="Consolas" panose="020B0609020204030204" pitchFamily="49" charset="0"/>
              </a:rPr>
              <a:t> </a:t>
            </a:r>
            <a:r>
              <a:rPr lang="en-US" sz="1200" b="0" dirty="0">
                <a:solidFill>
                  <a:srgbClr val="89DDFF"/>
                </a:solidFill>
                <a:effectLst/>
                <a:latin typeface="Consolas" panose="020B0609020204030204" pitchFamily="49" charset="0"/>
              </a:rPr>
              <a:t>(</a:t>
            </a:r>
            <a:r>
              <a:rPr lang="en-US" sz="1200" b="0" dirty="0">
                <a:solidFill>
                  <a:srgbClr val="FF5370"/>
                </a:solidFill>
                <a:effectLst/>
                <a:latin typeface="Consolas" panose="020B0609020204030204" pitchFamily="49" charset="0"/>
              </a:rPr>
              <a:t>req</a:t>
            </a:r>
            <a:r>
              <a:rPr lang="en-US" sz="1200" b="0" dirty="0">
                <a:solidFill>
                  <a:srgbClr val="89DDFF"/>
                </a:solidFill>
                <a:effectLst/>
                <a:latin typeface="Consolas" panose="020B0609020204030204" pitchFamily="49" charset="0"/>
              </a:rPr>
              <a:t>,</a:t>
            </a:r>
            <a:r>
              <a:rPr lang="en-US" sz="1200" b="0" dirty="0">
                <a:solidFill>
                  <a:srgbClr val="8F93A2"/>
                </a:solidFill>
                <a:effectLst/>
                <a:latin typeface="Consolas" panose="020B0609020204030204" pitchFamily="49" charset="0"/>
              </a:rPr>
              <a:t> </a:t>
            </a:r>
            <a:r>
              <a:rPr lang="en-US" sz="1200" b="0" dirty="0">
                <a:solidFill>
                  <a:srgbClr val="FF5370"/>
                </a:solidFill>
                <a:effectLst/>
                <a:latin typeface="Consolas" panose="020B0609020204030204" pitchFamily="49" charset="0"/>
              </a:rPr>
              <a:t>res</a:t>
            </a:r>
            <a:r>
              <a:rPr lang="en-US" sz="1200" b="0" dirty="0">
                <a:solidFill>
                  <a:srgbClr val="89DDFF"/>
                </a:solidFill>
                <a:effectLst/>
                <a:latin typeface="Consolas" panose="020B0609020204030204" pitchFamily="49" charset="0"/>
              </a:rPr>
              <a:t>)</a:t>
            </a:r>
            <a:r>
              <a:rPr lang="en-US" sz="1200" b="0" dirty="0">
                <a:solidFill>
                  <a:srgbClr val="8F93A2"/>
                </a:solidFill>
                <a:effectLst/>
                <a:latin typeface="Consolas" panose="020B0609020204030204" pitchFamily="49" charset="0"/>
              </a:rPr>
              <a:t> </a:t>
            </a:r>
            <a:r>
              <a:rPr lang="en-US" sz="1200" b="0" dirty="0">
                <a:solidFill>
                  <a:srgbClr val="89DDFF"/>
                </a:solidFill>
                <a:effectLst/>
                <a:latin typeface="Consolas" panose="020B0609020204030204" pitchFamily="49" charset="0"/>
              </a:rPr>
              <a:t>{</a:t>
            </a:r>
            <a:r>
              <a:rPr lang="en-US" sz="1200" b="0" dirty="0">
                <a:solidFill>
                  <a:srgbClr val="8F93A2"/>
                </a:solidFill>
                <a:effectLst/>
                <a:latin typeface="Consolas" panose="020B0609020204030204" pitchFamily="49" charset="0"/>
              </a:rPr>
              <a:t>  </a:t>
            </a:r>
            <a:r>
              <a:rPr lang="en-US" sz="1200" b="0" dirty="0" err="1">
                <a:solidFill>
                  <a:srgbClr val="8F93A2"/>
                </a:solidFill>
                <a:effectLst/>
                <a:latin typeface="Consolas" panose="020B0609020204030204" pitchFamily="49" charset="0"/>
              </a:rPr>
              <a:t>res</a:t>
            </a:r>
            <a:r>
              <a:rPr lang="en-US" sz="1200" b="0" dirty="0" err="1">
                <a:solidFill>
                  <a:srgbClr val="89DDFF"/>
                </a:solidFill>
                <a:effectLst/>
                <a:latin typeface="Consolas" panose="020B0609020204030204" pitchFamily="49" charset="0"/>
              </a:rPr>
              <a:t>.</a:t>
            </a:r>
            <a:r>
              <a:rPr lang="en-US" sz="1200" b="0" dirty="0" err="1">
                <a:solidFill>
                  <a:srgbClr val="82AAFF"/>
                </a:solidFill>
                <a:effectLst/>
                <a:latin typeface="Consolas" panose="020B0609020204030204" pitchFamily="49" charset="0"/>
              </a:rPr>
              <a:t>sendFile</a:t>
            </a:r>
            <a:r>
              <a:rPr lang="en-US" sz="1200" b="0" dirty="0">
                <a:solidFill>
                  <a:srgbClr val="8F93A2"/>
                </a:solidFill>
                <a:effectLst/>
                <a:latin typeface="Consolas" panose="020B0609020204030204" pitchFamily="49" charset="0"/>
              </a:rPr>
              <a:t>(</a:t>
            </a:r>
            <a:r>
              <a:rPr lang="en-US" sz="1200" b="0" dirty="0">
                <a:solidFill>
                  <a:srgbClr val="89DDFF"/>
                </a:solidFill>
                <a:effectLst/>
                <a:latin typeface="Consolas" panose="020B0609020204030204" pitchFamily="49" charset="0"/>
              </a:rPr>
              <a:t>"</a:t>
            </a:r>
            <a:r>
              <a:rPr lang="en-US" sz="1200" b="0" dirty="0">
                <a:solidFill>
                  <a:srgbClr val="C3E88D"/>
                </a:solidFill>
                <a:effectLst/>
                <a:latin typeface="Consolas" panose="020B0609020204030204" pitchFamily="49" charset="0"/>
              </a:rPr>
              <a:t>index.html</a:t>
            </a:r>
            <a:r>
              <a:rPr lang="en-US" sz="1200" b="0" dirty="0">
                <a:solidFill>
                  <a:srgbClr val="89DDFF"/>
                </a:solidFill>
                <a:effectLst/>
                <a:latin typeface="Consolas" panose="020B0609020204030204" pitchFamily="49" charset="0"/>
              </a:rPr>
              <a:t>",</a:t>
            </a:r>
            <a:r>
              <a:rPr lang="en-US" sz="1200" b="0" dirty="0">
                <a:solidFill>
                  <a:srgbClr val="8F93A2"/>
                </a:solidFill>
                <a:effectLst/>
                <a:latin typeface="Consolas" panose="020B0609020204030204" pitchFamily="49" charset="0"/>
              </a:rPr>
              <a:t> </a:t>
            </a:r>
            <a:r>
              <a:rPr lang="en-US" sz="1200" b="0" dirty="0">
                <a:solidFill>
                  <a:srgbClr val="89DDFF"/>
                </a:solidFill>
                <a:effectLst/>
                <a:latin typeface="Consolas" panose="020B0609020204030204" pitchFamily="49" charset="0"/>
              </a:rPr>
              <a:t>{</a:t>
            </a:r>
            <a:r>
              <a:rPr lang="en-US" sz="1200" b="0" dirty="0">
                <a:solidFill>
                  <a:srgbClr val="8F93A2"/>
                </a:solidFill>
                <a:effectLst/>
                <a:latin typeface="Consolas" panose="020B0609020204030204" pitchFamily="49" charset="0"/>
              </a:rPr>
              <a:t> root</a:t>
            </a:r>
            <a:r>
              <a:rPr lang="en-US" sz="1200" b="0" dirty="0">
                <a:solidFill>
                  <a:srgbClr val="89DDFF"/>
                </a:solidFill>
                <a:effectLst/>
                <a:latin typeface="Consolas" panose="020B0609020204030204" pitchFamily="49" charset="0"/>
              </a:rPr>
              <a:t>:</a:t>
            </a:r>
            <a:r>
              <a:rPr lang="en-US" sz="1200" b="0" dirty="0">
                <a:solidFill>
                  <a:srgbClr val="8F93A2"/>
                </a:solidFill>
                <a:effectLst/>
                <a:latin typeface="Consolas" panose="020B0609020204030204" pitchFamily="49" charset="0"/>
              </a:rPr>
              <a:t> __</a:t>
            </a:r>
            <a:r>
              <a:rPr lang="en-US" sz="1200" b="0" dirty="0" err="1">
                <a:solidFill>
                  <a:srgbClr val="8F93A2"/>
                </a:solidFill>
                <a:effectLst/>
                <a:latin typeface="Consolas" panose="020B0609020204030204" pitchFamily="49" charset="0"/>
              </a:rPr>
              <a:t>dirname</a:t>
            </a:r>
            <a:r>
              <a:rPr lang="en-US" sz="1200" b="0" dirty="0">
                <a:solidFill>
                  <a:srgbClr val="8F93A2"/>
                </a:solidFill>
                <a:effectLst/>
                <a:latin typeface="Consolas" panose="020B0609020204030204" pitchFamily="49" charset="0"/>
              </a:rPr>
              <a:t> </a:t>
            </a:r>
            <a:r>
              <a:rPr lang="en-US" sz="1200" b="0" dirty="0">
                <a:solidFill>
                  <a:srgbClr val="89DDFF"/>
                </a:solidFill>
                <a:effectLst/>
                <a:latin typeface="Consolas" panose="020B0609020204030204" pitchFamily="49" charset="0"/>
              </a:rPr>
              <a:t>}</a:t>
            </a:r>
            <a:r>
              <a:rPr lang="en-US" sz="1200" b="0" dirty="0">
                <a:solidFill>
                  <a:srgbClr val="8F93A2"/>
                </a:solidFill>
                <a:effectLst/>
                <a:latin typeface="Consolas" panose="020B0609020204030204" pitchFamily="49" charset="0"/>
              </a:rPr>
              <a:t>)</a:t>
            </a:r>
            <a:r>
              <a:rPr lang="en-US" sz="1200" b="0" dirty="0">
                <a:solidFill>
                  <a:srgbClr val="89DDFF"/>
                </a:solidFill>
                <a:effectLst/>
                <a:latin typeface="Consolas" panose="020B0609020204030204" pitchFamily="49" charset="0"/>
              </a:rPr>
              <a:t>; }</a:t>
            </a:r>
            <a:r>
              <a:rPr lang="en-US" sz="1200" b="0" dirty="0">
                <a:solidFill>
                  <a:srgbClr val="8F93A2"/>
                </a:solidFill>
                <a:effectLst/>
                <a:latin typeface="Consolas" panose="020B0609020204030204" pitchFamily="49" charset="0"/>
              </a:rPr>
              <a:t>)</a:t>
            </a:r>
            <a:r>
              <a:rPr lang="en-US" sz="1200" b="0" dirty="0">
                <a:solidFill>
                  <a:srgbClr val="89DDFF"/>
                </a:solidFill>
                <a:effectLst/>
                <a:latin typeface="Consolas" panose="020B0609020204030204" pitchFamily="49" charset="0"/>
              </a:rPr>
              <a:t>; </a:t>
            </a:r>
            <a:r>
              <a:rPr lang="en-US" sz="1200" b="0" i="1" dirty="0">
                <a:solidFill>
                  <a:srgbClr val="464B5D"/>
                </a:solidFill>
                <a:effectLst/>
                <a:latin typeface="Consolas" panose="020B0609020204030204" pitchFamily="49" charset="0"/>
              </a:rPr>
              <a:t>// load the single view file</a:t>
            </a:r>
          </a:p>
          <a:p>
            <a:r>
              <a:rPr lang="en-US" sz="1200" b="0" i="1" dirty="0">
                <a:solidFill>
                  <a:srgbClr val="464B5D"/>
                </a:solidFill>
                <a:effectLst/>
                <a:latin typeface="Consolas" panose="020B0609020204030204" pitchFamily="49" charset="0"/>
              </a:rPr>
              <a:t> </a:t>
            </a:r>
            <a:endParaRPr lang="en-US" sz="1200" b="0" dirty="0">
              <a:solidFill>
                <a:srgbClr val="8F93A2"/>
              </a:solidFill>
              <a:effectLst/>
              <a:latin typeface="Consolas" panose="020B0609020204030204" pitchFamily="49" charset="0"/>
            </a:endParaRPr>
          </a:p>
          <a:p>
            <a:r>
              <a:rPr lang="en-US" sz="1200" b="0" i="1" dirty="0">
                <a:solidFill>
                  <a:srgbClr val="464B5D"/>
                </a:solidFill>
                <a:effectLst/>
                <a:latin typeface="Consolas" panose="020B0609020204030204" pitchFamily="49" charset="0"/>
              </a:rPr>
              <a:t>/* Handlers */</a:t>
            </a:r>
            <a:br>
              <a:rPr lang="en-US" sz="1200" b="0" dirty="0">
                <a:solidFill>
                  <a:srgbClr val="8F93A2"/>
                </a:solidFill>
                <a:effectLst/>
                <a:latin typeface="Consolas" panose="020B0609020204030204" pitchFamily="49" charset="0"/>
              </a:rPr>
            </a:br>
            <a:r>
              <a:rPr lang="en-US" sz="1200" b="0" dirty="0">
                <a:solidFill>
                  <a:srgbClr val="C792EA"/>
                </a:solidFill>
                <a:effectLst/>
                <a:latin typeface="Consolas" panose="020B0609020204030204" pitchFamily="49" charset="0"/>
              </a:rPr>
              <a:t>var</a:t>
            </a:r>
            <a:r>
              <a:rPr lang="en-US" sz="1200" b="0" dirty="0">
                <a:solidFill>
                  <a:srgbClr val="8F93A2"/>
                </a:solidFill>
                <a:effectLst/>
                <a:latin typeface="Consolas" panose="020B0609020204030204" pitchFamily="49" charset="0"/>
              </a:rPr>
              <a:t> users </a:t>
            </a:r>
            <a:r>
              <a:rPr lang="en-US" sz="1200" b="0" dirty="0">
                <a:solidFill>
                  <a:srgbClr val="C792EA"/>
                </a:solidFill>
                <a:effectLst/>
                <a:latin typeface="Consolas" panose="020B0609020204030204" pitchFamily="49" charset="0"/>
              </a:rPr>
              <a:t>=</a:t>
            </a:r>
            <a:r>
              <a:rPr lang="en-US" sz="1200" b="0" dirty="0">
                <a:solidFill>
                  <a:srgbClr val="8F93A2"/>
                </a:solidFill>
                <a:effectLst/>
                <a:latin typeface="Consolas" panose="020B0609020204030204" pitchFamily="49" charset="0"/>
              </a:rPr>
              <a:t> </a:t>
            </a:r>
            <a:r>
              <a:rPr lang="en-US" sz="1200" b="0" dirty="0">
                <a:solidFill>
                  <a:srgbClr val="82AAFF"/>
                </a:solidFill>
                <a:effectLst/>
                <a:latin typeface="Consolas" panose="020B0609020204030204" pitchFamily="49" charset="0"/>
              </a:rPr>
              <a:t>require</a:t>
            </a:r>
            <a:r>
              <a:rPr lang="en-US" sz="1200" b="0" dirty="0">
                <a:solidFill>
                  <a:srgbClr val="8F93A2"/>
                </a:solidFill>
                <a:effectLst/>
                <a:latin typeface="Consolas" panose="020B0609020204030204" pitchFamily="49" charset="0"/>
              </a:rPr>
              <a:t>(</a:t>
            </a:r>
            <a:r>
              <a:rPr lang="en-US" sz="1200" b="0" dirty="0">
                <a:solidFill>
                  <a:srgbClr val="89DDFF"/>
                </a:solidFill>
                <a:effectLst/>
                <a:latin typeface="Consolas" panose="020B0609020204030204" pitchFamily="49" charset="0"/>
              </a:rPr>
              <a:t>"</a:t>
            </a:r>
            <a:r>
              <a:rPr lang="en-US" sz="1200" b="0" dirty="0">
                <a:solidFill>
                  <a:srgbClr val="C3E88D"/>
                </a:solidFill>
                <a:effectLst/>
                <a:latin typeface="Consolas" panose="020B0609020204030204" pitchFamily="49" charset="0"/>
              </a:rPr>
              <a:t>./routes/users.js</a:t>
            </a:r>
            <a:r>
              <a:rPr lang="en-US" sz="1200" b="0" dirty="0">
                <a:solidFill>
                  <a:srgbClr val="89DDFF"/>
                </a:solidFill>
                <a:effectLst/>
                <a:latin typeface="Consolas" panose="020B0609020204030204" pitchFamily="49" charset="0"/>
              </a:rPr>
              <a:t>"</a:t>
            </a:r>
            <a:r>
              <a:rPr lang="en-US" sz="1200" b="0" dirty="0">
                <a:solidFill>
                  <a:srgbClr val="8F93A2"/>
                </a:solidFill>
                <a:effectLst/>
                <a:latin typeface="Consolas" panose="020B0609020204030204" pitchFamily="49" charset="0"/>
              </a:rPr>
              <a:t>)</a:t>
            </a:r>
            <a:r>
              <a:rPr lang="en-US" sz="1200" b="0" dirty="0">
                <a:solidFill>
                  <a:srgbClr val="89DDFF"/>
                </a:solidFill>
                <a:effectLst/>
                <a:latin typeface="Consolas" panose="020B0609020204030204" pitchFamily="49" charset="0"/>
              </a:rPr>
              <a:t>; </a:t>
            </a:r>
            <a:r>
              <a:rPr lang="en-US" sz="1200" b="0" i="1" dirty="0">
                <a:solidFill>
                  <a:srgbClr val="464B5D"/>
                </a:solidFill>
                <a:effectLst/>
                <a:latin typeface="Consolas" panose="020B0609020204030204" pitchFamily="49" charset="0"/>
              </a:rPr>
              <a:t>// user queries - routing to users handler</a:t>
            </a:r>
            <a:endParaRPr lang="en-US" sz="1200" b="0" dirty="0">
              <a:solidFill>
                <a:srgbClr val="8F93A2"/>
              </a:solidFill>
              <a:effectLst/>
              <a:latin typeface="Consolas" panose="020B0609020204030204" pitchFamily="49" charset="0"/>
            </a:endParaRPr>
          </a:p>
          <a:p>
            <a:r>
              <a:rPr lang="en-US" sz="1200" b="0" dirty="0" err="1">
                <a:solidFill>
                  <a:srgbClr val="8F93A2"/>
                </a:solidFill>
                <a:effectLst/>
                <a:latin typeface="Consolas" panose="020B0609020204030204" pitchFamily="49" charset="0"/>
              </a:rPr>
              <a:t>app</a:t>
            </a:r>
            <a:r>
              <a:rPr lang="en-US" sz="1200" b="0" dirty="0" err="1">
                <a:solidFill>
                  <a:srgbClr val="89DDFF"/>
                </a:solidFill>
                <a:effectLst/>
                <a:latin typeface="Consolas" panose="020B0609020204030204" pitchFamily="49" charset="0"/>
              </a:rPr>
              <a:t>.</a:t>
            </a:r>
            <a:r>
              <a:rPr lang="en-US" sz="1200" b="0" dirty="0" err="1">
                <a:solidFill>
                  <a:srgbClr val="82AAFF"/>
                </a:solidFill>
                <a:effectLst/>
                <a:latin typeface="Consolas" panose="020B0609020204030204" pitchFamily="49" charset="0"/>
              </a:rPr>
              <a:t>use</a:t>
            </a:r>
            <a:r>
              <a:rPr lang="en-US" sz="1200" b="0" dirty="0">
                <a:solidFill>
                  <a:srgbClr val="8F93A2"/>
                </a:solidFill>
                <a:effectLst/>
                <a:latin typeface="Consolas" panose="020B0609020204030204" pitchFamily="49" charset="0"/>
              </a:rPr>
              <a:t>(</a:t>
            </a:r>
            <a:r>
              <a:rPr lang="en-US" sz="1200" b="0" dirty="0">
                <a:solidFill>
                  <a:srgbClr val="89DDFF"/>
                </a:solidFill>
                <a:effectLst/>
                <a:latin typeface="Consolas" panose="020B0609020204030204" pitchFamily="49" charset="0"/>
              </a:rPr>
              <a:t>"</a:t>
            </a:r>
            <a:r>
              <a:rPr lang="en-US" sz="1200" b="0" dirty="0">
                <a:solidFill>
                  <a:srgbClr val="C3E88D"/>
                </a:solidFill>
                <a:effectLst/>
                <a:latin typeface="Consolas" panose="020B0609020204030204" pitchFamily="49" charset="0"/>
              </a:rPr>
              <a:t>/</a:t>
            </a:r>
            <a:r>
              <a:rPr lang="en-US" sz="1200" b="0" dirty="0">
                <a:solidFill>
                  <a:srgbClr val="89DDFF"/>
                </a:solidFill>
                <a:effectLst/>
                <a:latin typeface="Consolas" panose="020B0609020204030204" pitchFamily="49" charset="0"/>
              </a:rPr>
              <a:t>",</a:t>
            </a:r>
            <a:r>
              <a:rPr lang="en-US" sz="1200" b="0" dirty="0">
                <a:solidFill>
                  <a:srgbClr val="8F93A2"/>
                </a:solidFill>
                <a:effectLst/>
                <a:latin typeface="Consolas" panose="020B0609020204030204" pitchFamily="49" charset="0"/>
              </a:rPr>
              <a:t> users)</a:t>
            </a:r>
            <a:r>
              <a:rPr lang="en-US" sz="1200" b="0" dirty="0">
                <a:solidFill>
                  <a:srgbClr val="89DDFF"/>
                </a:solidFill>
                <a:effectLst/>
                <a:latin typeface="Consolas" panose="020B0609020204030204" pitchFamily="49" charset="0"/>
              </a:rPr>
              <a:t>;</a:t>
            </a:r>
            <a:endParaRPr lang="en-US" sz="1200" b="0" dirty="0">
              <a:solidFill>
                <a:srgbClr val="8F93A2"/>
              </a:solidFill>
              <a:effectLst/>
              <a:latin typeface="Consolas" panose="020B0609020204030204" pitchFamily="49" charset="0"/>
            </a:endParaRPr>
          </a:p>
          <a:p>
            <a:r>
              <a:rPr lang="en-US" sz="1200" b="0" dirty="0">
                <a:solidFill>
                  <a:srgbClr val="C792EA"/>
                </a:solidFill>
                <a:effectLst/>
                <a:latin typeface="Consolas" panose="020B0609020204030204" pitchFamily="49" charset="0"/>
              </a:rPr>
              <a:t>var</a:t>
            </a:r>
            <a:r>
              <a:rPr lang="en-US" sz="1200" b="0" dirty="0">
                <a:solidFill>
                  <a:srgbClr val="8F93A2"/>
                </a:solidFill>
                <a:effectLst/>
                <a:latin typeface="Consolas" panose="020B0609020204030204" pitchFamily="49" charset="0"/>
              </a:rPr>
              <a:t> login </a:t>
            </a:r>
            <a:r>
              <a:rPr lang="en-US" sz="1200" b="0" dirty="0">
                <a:solidFill>
                  <a:srgbClr val="C792EA"/>
                </a:solidFill>
                <a:effectLst/>
                <a:latin typeface="Consolas" panose="020B0609020204030204" pitchFamily="49" charset="0"/>
              </a:rPr>
              <a:t>=</a:t>
            </a:r>
            <a:r>
              <a:rPr lang="en-US" sz="1200" b="0" dirty="0">
                <a:solidFill>
                  <a:srgbClr val="8F93A2"/>
                </a:solidFill>
                <a:effectLst/>
                <a:latin typeface="Consolas" panose="020B0609020204030204" pitchFamily="49" charset="0"/>
              </a:rPr>
              <a:t> </a:t>
            </a:r>
            <a:r>
              <a:rPr lang="en-US" sz="1200" b="0" dirty="0">
                <a:solidFill>
                  <a:srgbClr val="82AAFF"/>
                </a:solidFill>
                <a:effectLst/>
                <a:latin typeface="Consolas" panose="020B0609020204030204" pitchFamily="49" charset="0"/>
              </a:rPr>
              <a:t>require</a:t>
            </a:r>
            <a:r>
              <a:rPr lang="en-US" sz="1200" b="0" dirty="0">
                <a:solidFill>
                  <a:srgbClr val="8F93A2"/>
                </a:solidFill>
                <a:effectLst/>
                <a:latin typeface="Consolas" panose="020B0609020204030204" pitchFamily="49" charset="0"/>
              </a:rPr>
              <a:t>(</a:t>
            </a:r>
            <a:r>
              <a:rPr lang="en-US" sz="1200" b="0" dirty="0">
                <a:solidFill>
                  <a:srgbClr val="89DDFF"/>
                </a:solidFill>
                <a:effectLst/>
                <a:latin typeface="Consolas" panose="020B0609020204030204" pitchFamily="49" charset="0"/>
              </a:rPr>
              <a:t>"</a:t>
            </a:r>
            <a:r>
              <a:rPr lang="en-US" sz="1200" b="0" dirty="0">
                <a:solidFill>
                  <a:srgbClr val="C3E88D"/>
                </a:solidFill>
                <a:effectLst/>
                <a:latin typeface="Consolas" panose="020B0609020204030204" pitchFamily="49" charset="0"/>
              </a:rPr>
              <a:t>./routes/login.js</a:t>
            </a:r>
            <a:r>
              <a:rPr lang="en-US" sz="1200" b="0" dirty="0">
                <a:solidFill>
                  <a:srgbClr val="89DDFF"/>
                </a:solidFill>
                <a:effectLst/>
                <a:latin typeface="Consolas" panose="020B0609020204030204" pitchFamily="49" charset="0"/>
              </a:rPr>
              <a:t>"</a:t>
            </a:r>
            <a:r>
              <a:rPr lang="en-US" sz="1200" b="0" dirty="0">
                <a:solidFill>
                  <a:srgbClr val="8F93A2"/>
                </a:solidFill>
                <a:effectLst/>
                <a:latin typeface="Consolas" panose="020B0609020204030204" pitchFamily="49" charset="0"/>
              </a:rPr>
              <a:t>)</a:t>
            </a:r>
            <a:r>
              <a:rPr lang="en-US" sz="1200" b="0" dirty="0">
                <a:solidFill>
                  <a:srgbClr val="89DDFF"/>
                </a:solidFill>
                <a:effectLst/>
                <a:latin typeface="Consolas" panose="020B0609020204030204" pitchFamily="49" charset="0"/>
              </a:rPr>
              <a:t>; </a:t>
            </a:r>
            <a:r>
              <a:rPr lang="en-US" sz="1200" b="0" i="1" dirty="0">
                <a:solidFill>
                  <a:srgbClr val="464B5D"/>
                </a:solidFill>
                <a:effectLst/>
                <a:latin typeface="Consolas" panose="020B0609020204030204" pitchFamily="49" charset="0"/>
              </a:rPr>
              <a:t>// login queries - routing to login handler</a:t>
            </a:r>
            <a:endParaRPr lang="en-US" sz="1200" b="0" dirty="0">
              <a:solidFill>
                <a:srgbClr val="8F93A2"/>
              </a:solidFill>
              <a:effectLst/>
              <a:latin typeface="Consolas" panose="020B0609020204030204" pitchFamily="49" charset="0"/>
            </a:endParaRPr>
          </a:p>
          <a:p>
            <a:r>
              <a:rPr lang="en-US" sz="1200" b="0" dirty="0" err="1">
                <a:solidFill>
                  <a:srgbClr val="8F93A2"/>
                </a:solidFill>
                <a:effectLst/>
                <a:latin typeface="Consolas" panose="020B0609020204030204" pitchFamily="49" charset="0"/>
              </a:rPr>
              <a:t>app</a:t>
            </a:r>
            <a:r>
              <a:rPr lang="en-US" sz="1200" b="0" dirty="0" err="1">
                <a:solidFill>
                  <a:srgbClr val="89DDFF"/>
                </a:solidFill>
                <a:effectLst/>
                <a:latin typeface="Consolas" panose="020B0609020204030204" pitchFamily="49" charset="0"/>
              </a:rPr>
              <a:t>.</a:t>
            </a:r>
            <a:r>
              <a:rPr lang="en-US" sz="1200" b="0" dirty="0" err="1">
                <a:solidFill>
                  <a:srgbClr val="82AAFF"/>
                </a:solidFill>
                <a:effectLst/>
                <a:latin typeface="Consolas" panose="020B0609020204030204" pitchFamily="49" charset="0"/>
              </a:rPr>
              <a:t>use</a:t>
            </a:r>
            <a:r>
              <a:rPr lang="en-US" sz="1200" b="0" dirty="0">
                <a:solidFill>
                  <a:srgbClr val="8F93A2"/>
                </a:solidFill>
                <a:effectLst/>
                <a:latin typeface="Consolas" panose="020B0609020204030204" pitchFamily="49" charset="0"/>
              </a:rPr>
              <a:t>(</a:t>
            </a:r>
            <a:r>
              <a:rPr lang="en-US" sz="1200" b="0" dirty="0">
                <a:solidFill>
                  <a:srgbClr val="89DDFF"/>
                </a:solidFill>
                <a:effectLst/>
                <a:latin typeface="Consolas" panose="020B0609020204030204" pitchFamily="49" charset="0"/>
              </a:rPr>
              <a:t>"</a:t>
            </a:r>
            <a:r>
              <a:rPr lang="en-US" sz="1200" b="0" dirty="0">
                <a:solidFill>
                  <a:srgbClr val="C3E88D"/>
                </a:solidFill>
                <a:effectLst/>
                <a:latin typeface="Consolas" panose="020B0609020204030204" pitchFamily="49" charset="0"/>
              </a:rPr>
              <a:t>/</a:t>
            </a:r>
            <a:r>
              <a:rPr lang="en-US" sz="1200" b="0" dirty="0">
                <a:solidFill>
                  <a:srgbClr val="89DDFF"/>
                </a:solidFill>
                <a:effectLst/>
                <a:latin typeface="Consolas" panose="020B0609020204030204" pitchFamily="49" charset="0"/>
              </a:rPr>
              <a:t>",</a:t>
            </a:r>
            <a:r>
              <a:rPr lang="en-US" sz="1200" b="0" dirty="0">
                <a:solidFill>
                  <a:srgbClr val="8F93A2"/>
                </a:solidFill>
                <a:effectLst/>
                <a:latin typeface="Consolas" panose="020B0609020204030204" pitchFamily="49" charset="0"/>
              </a:rPr>
              <a:t> login)</a:t>
            </a:r>
            <a:r>
              <a:rPr lang="en-US" sz="1200" b="0" dirty="0">
                <a:solidFill>
                  <a:srgbClr val="89DDFF"/>
                </a:solidFill>
                <a:effectLst/>
                <a:latin typeface="Consolas" panose="020B0609020204030204" pitchFamily="49" charset="0"/>
              </a:rPr>
              <a:t>;</a:t>
            </a:r>
            <a:br>
              <a:rPr lang="en-US" sz="1200" b="0" dirty="0">
                <a:solidFill>
                  <a:srgbClr val="8F93A2"/>
                </a:solidFill>
                <a:effectLst/>
                <a:latin typeface="Consolas" panose="020B0609020204030204" pitchFamily="49" charset="0"/>
              </a:rPr>
            </a:br>
            <a:r>
              <a:rPr lang="en-US" sz="1200" b="0" dirty="0">
                <a:solidFill>
                  <a:srgbClr val="C792EA"/>
                </a:solidFill>
                <a:effectLst/>
                <a:latin typeface="Consolas" panose="020B0609020204030204" pitchFamily="49" charset="0"/>
              </a:rPr>
              <a:t>var</a:t>
            </a:r>
            <a:r>
              <a:rPr lang="en-US" sz="1200" b="0" dirty="0">
                <a:solidFill>
                  <a:srgbClr val="8F93A2"/>
                </a:solidFill>
                <a:effectLst/>
                <a:latin typeface="Consolas" panose="020B0609020204030204" pitchFamily="49" charset="0"/>
              </a:rPr>
              <a:t> register </a:t>
            </a:r>
            <a:r>
              <a:rPr lang="en-US" sz="1200" b="0" dirty="0">
                <a:solidFill>
                  <a:srgbClr val="C792EA"/>
                </a:solidFill>
                <a:effectLst/>
                <a:latin typeface="Consolas" panose="020B0609020204030204" pitchFamily="49" charset="0"/>
              </a:rPr>
              <a:t>=</a:t>
            </a:r>
            <a:r>
              <a:rPr lang="en-US" sz="1200" b="0" dirty="0">
                <a:solidFill>
                  <a:srgbClr val="8F93A2"/>
                </a:solidFill>
                <a:effectLst/>
                <a:latin typeface="Consolas" panose="020B0609020204030204" pitchFamily="49" charset="0"/>
              </a:rPr>
              <a:t> </a:t>
            </a:r>
            <a:r>
              <a:rPr lang="en-US" sz="1200" b="0" dirty="0">
                <a:solidFill>
                  <a:srgbClr val="82AAFF"/>
                </a:solidFill>
                <a:effectLst/>
                <a:latin typeface="Consolas" panose="020B0609020204030204" pitchFamily="49" charset="0"/>
              </a:rPr>
              <a:t>require</a:t>
            </a:r>
            <a:r>
              <a:rPr lang="en-US" sz="1200" b="0" dirty="0">
                <a:solidFill>
                  <a:srgbClr val="8F93A2"/>
                </a:solidFill>
                <a:effectLst/>
                <a:latin typeface="Consolas" panose="020B0609020204030204" pitchFamily="49" charset="0"/>
              </a:rPr>
              <a:t>(</a:t>
            </a:r>
            <a:r>
              <a:rPr lang="en-US" sz="1200" b="0" dirty="0">
                <a:solidFill>
                  <a:srgbClr val="89DDFF"/>
                </a:solidFill>
                <a:effectLst/>
                <a:latin typeface="Consolas" panose="020B0609020204030204" pitchFamily="49" charset="0"/>
              </a:rPr>
              <a:t>"</a:t>
            </a:r>
            <a:r>
              <a:rPr lang="en-US" sz="1200" b="0" dirty="0">
                <a:solidFill>
                  <a:srgbClr val="C3E88D"/>
                </a:solidFill>
                <a:effectLst/>
                <a:latin typeface="Consolas" panose="020B0609020204030204" pitchFamily="49" charset="0"/>
              </a:rPr>
              <a:t>./routes/register.js</a:t>
            </a:r>
            <a:r>
              <a:rPr lang="en-US" sz="1200" b="0" dirty="0">
                <a:solidFill>
                  <a:srgbClr val="89DDFF"/>
                </a:solidFill>
                <a:effectLst/>
                <a:latin typeface="Consolas" panose="020B0609020204030204" pitchFamily="49" charset="0"/>
              </a:rPr>
              <a:t>"</a:t>
            </a:r>
            <a:r>
              <a:rPr lang="en-US" sz="1200" b="0" dirty="0">
                <a:solidFill>
                  <a:srgbClr val="8F93A2"/>
                </a:solidFill>
                <a:effectLst/>
                <a:latin typeface="Consolas" panose="020B0609020204030204" pitchFamily="49" charset="0"/>
              </a:rPr>
              <a:t>)</a:t>
            </a:r>
            <a:r>
              <a:rPr lang="en-US" sz="1200" b="0" dirty="0">
                <a:solidFill>
                  <a:srgbClr val="89DDFF"/>
                </a:solidFill>
                <a:effectLst/>
                <a:latin typeface="Consolas" panose="020B0609020204030204" pitchFamily="49" charset="0"/>
              </a:rPr>
              <a:t>; </a:t>
            </a:r>
            <a:r>
              <a:rPr lang="en-US" sz="1200" b="0" i="1" dirty="0">
                <a:solidFill>
                  <a:srgbClr val="464B5D"/>
                </a:solidFill>
                <a:effectLst/>
                <a:latin typeface="Consolas" panose="020B0609020204030204" pitchFamily="49" charset="0"/>
              </a:rPr>
              <a:t>// register queries - routing to register handler</a:t>
            </a:r>
            <a:endParaRPr lang="en-US" sz="1200" b="0" dirty="0">
              <a:solidFill>
                <a:srgbClr val="8F93A2"/>
              </a:solidFill>
              <a:effectLst/>
              <a:latin typeface="Consolas" panose="020B0609020204030204" pitchFamily="49" charset="0"/>
            </a:endParaRPr>
          </a:p>
          <a:p>
            <a:r>
              <a:rPr lang="en-US" sz="1200" b="0" dirty="0" err="1">
                <a:solidFill>
                  <a:srgbClr val="8F93A2"/>
                </a:solidFill>
                <a:effectLst/>
                <a:latin typeface="Consolas" panose="020B0609020204030204" pitchFamily="49" charset="0"/>
              </a:rPr>
              <a:t>app</a:t>
            </a:r>
            <a:r>
              <a:rPr lang="en-US" sz="1200" b="0" dirty="0" err="1">
                <a:solidFill>
                  <a:srgbClr val="89DDFF"/>
                </a:solidFill>
                <a:effectLst/>
                <a:latin typeface="Consolas" panose="020B0609020204030204" pitchFamily="49" charset="0"/>
              </a:rPr>
              <a:t>.</a:t>
            </a:r>
            <a:r>
              <a:rPr lang="en-US" sz="1200" b="0" dirty="0" err="1">
                <a:solidFill>
                  <a:srgbClr val="82AAFF"/>
                </a:solidFill>
                <a:effectLst/>
                <a:latin typeface="Consolas" panose="020B0609020204030204" pitchFamily="49" charset="0"/>
              </a:rPr>
              <a:t>use</a:t>
            </a:r>
            <a:r>
              <a:rPr lang="en-US" sz="1200" b="0" dirty="0">
                <a:solidFill>
                  <a:srgbClr val="8F93A2"/>
                </a:solidFill>
                <a:effectLst/>
                <a:latin typeface="Consolas" panose="020B0609020204030204" pitchFamily="49" charset="0"/>
              </a:rPr>
              <a:t>(</a:t>
            </a:r>
            <a:r>
              <a:rPr lang="en-US" sz="1200" b="0" dirty="0">
                <a:solidFill>
                  <a:srgbClr val="89DDFF"/>
                </a:solidFill>
                <a:effectLst/>
                <a:latin typeface="Consolas" panose="020B0609020204030204" pitchFamily="49" charset="0"/>
              </a:rPr>
              <a:t>"</a:t>
            </a:r>
            <a:r>
              <a:rPr lang="en-US" sz="1200" b="0" dirty="0">
                <a:solidFill>
                  <a:srgbClr val="C3E88D"/>
                </a:solidFill>
                <a:effectLst/>
                <a:latin typeface="Consolas" panose="020B0609020204030204" pitchFamily="49" charset="0"/>
              </a:rPr>
              <a:t>/</a:t>
            </a:r>
            <a:r>
              <a:rPr lang="en-US" sz="1200" b="0" dirty="0">
                <a:solidFill>
                  <a:srgbClr val="89DDFF"/>
                </a:solidFill>
                <a:effectLst/>
                <a:latin typeface="Consolas" panose="020B0609020204030204" pitchFamily="49" charset="0"/>
              </a:rPr>
              <a:t>",</a:t>
            </a:r>
            <a:r>
              <a:rPr lang="en-US" sz="1200" b="0" dirty="0">
                <a:solidFill>
                  <a:srgbClr val="8F93A2"/>
                </a:solidFill>
                <a:effectLst/>
                <a:latin typeface="Consolas" panose="020B0609020204030204" pitchFamily="49" charset="0"/>
              </a:rPr>
              <a:t> register)</a:t>
            </a:r>
            <a:r>
              <a:rPr lang="en-US" sz="1200" b="0" dirty="0">
                <a:solidFill>
                  <a:srgbClr val="89DDFF"/>
                </a:solidFill>
                <a:effectLst/>
                <a:latin typeface="Consolas" panose="020B0609020204030204" pitchFamily="49" charset="0"/>
              </a:rPr>
              <a:t>;</a:t>
            </a:r>
            <a:br>
              <a:rPr lang="en-US" sz="1200" b="0" dirty="0">
                <a:solidFill>
                  <a:srgbClr val="8F93A2"/>
                </a:solidFill>
                <a:effectLst/>
                <a:latin typeface="Consolas" panose="020B0609020204030204" pitchFamily="49" charset="0"/>
              </a:rPr>
            </a:br>
            <a:r>
              <a:rPr lang="en-US" sz="1200" b="0" dirty="0">
                <a:solidFill>
                  <a:srgbClr val="C792EA"/>
                </a:solidFill>
                <a:effectLst/>
                <a:latin typeface="Consolas" panose="020B0609020204030204" pitchFamily="49" charset="0"/>
              </a:rPr>
              <a:t>var</a:t>
            </a:r>
            <a:r>
              <a:rPr lang="en-US" sz="1200" b="0" dirty="0">
                <a:solidFill>
                  <a:srgbClr val="8F93A2"/>
                </a:solidFill>
                <a:effectLst/>
                <a:latin typeface="Consolas" panose="020B0609020204030204" pitchFamily="49" charset="0"/>
              </a:rPr>
              <a:t> lectures </a:t>
            </a:r>
            <a:r>
              <a:rPr lang="en-US" sz="1200" b="0" dirty="0">
                <a:solidFill>
                  <a:srgbClr val="C792EA"/>
                </a:solidFill>
                <a:effectLst/>
                <a:latin typeface="Consolas" panose="020B0609020204030204" pitchFamily="49" charset="0"/>
              </a:rPr>
              <a:t>=</a:t>
            </a:r>
            <a:r>
              <a:rPr lang="en-US" sz="1200" b="0" dirty="0">
                <a:solidFill>
                  <a:srgbClr val="8F93A2"/>
                </a:solidFill>
                <a:effectLst/>
                <a:latin typeface="Consolas" panose="020B0609020204030204" pitchFamily="49" charset="0"/>
              </a:rPr>
              <a:t> </a:t>
            </a:r>
            <a:r>
              <a:rPr lang="en-US" sz="1200" b="0" dirty="0">
                <a:solidFill>
                  <a:srgbClr val="82AAFF"/>
                </a:solidFill>
                <a:effectLst/>
                <a:latin typeface="Consolas" panose="020B0609020204030204" pitchFamily="49" charset="0"/>
              </a:rPr>
              <a:t>require</a:t>
            </a:r>
            <a:r>
              <a:rPr lang="en-US" sz="1200" b="0" dirty="0">
                <a:solidFill>
                  <a:srgbClr val="8F93A2"/>
                </a:solidFill>
                <a:effectLst/>
                <a:latin typeface="Consolas" panose="020B0609020204030204" pitchFamily="49" charset="0"/>
              </a:rPr>
              <a:t>(</a:t>
            </a:r>
            <a:r>
              <a:rPr lang="en-US" sz="1200" b="0" dirty="0">
                <a:solidFill>
                  <a:srgbClr val="89DDFF"/>
                </a:solidFill>
                <a:effectLst/>
                <a:latin typeface="Consolas" panose="020B0609020204030204" pitchFamily="49" charset="0"/>
              </a:rPr>
              <a:t>"</a:t>
            </a:r>
            <a:r>
              <a:rPr lang="en-US" sz="1200" b="0" dirty="0">
                <a:solidFill>
                  <a:srgbClr val="C3E88D"/>
                </a:solidFill>
                <a:effectLst/>
                <a:latin typeface="Consolas" panose="020B0609020204030204" pitchFamily="49" charset="0"/>
              </a:rPr>
              <a:t>./routes/lectures.js</a:t>
            </a:r>
            <a:r>
              <a:rPr lang="en-US" sz="1200" b="0" dirty="0">
                <a:solidFill>
                  <a:srgbClr val="89DDFF"/>
                </a:solidFill>
                <a:effectLst/>
                <a:latin typeface="Consolas" panose="020B0609020204030204" pitchFamily="49" charset="0"/>
              </a:rPr>
              <a:t>"</a:t>
            </a:r>
            <a:r>
              <a:rPr lang="en-US" sz="1200" b="0" dirty="0">
                <a:solidFill>
                  <a:srgbClr val="8F93A2"/>
                </a:solidFill>
                <a:effectLst/>
                <a:latin typeface="Consolas" panose="020B0609020204030204" pitchFamily="49" charset="0"/>
              </a:rPr>
              <a:t>)</a:t>
            </a:r>
            <a:r>
              <a:rPr lang="en-US" sz="1200" b="0" dirty="0">
                <a:solidFill>
                  <a:srgbClr val="89DDFF"/>
                </a:solidFill>
                <a:effectLst/>
                <a:latin typeface="Consolas" panose="020B0609020204030204" pitchFamily="49" charset="0"/>
              </a:rPr>
              <a:t>; </a:t>
            </a:r>
            <a:r>
              <a:rPr lang="en-US" sz="1200" b="0" i="1" dirty="0">
                <a:solidFill>
                  <a:srgbClr val="464B5D"/>
                </a:solidFill>
                <a:effectLst/>
                <a:latin typeface="Consolas" panose="020B0609020204030204" pitchFamily="49" charset="0"/>
              </a:rPr>
              <a:t>// lecture queries - routing to lectures handler</a:t>
            </a:r>
            <a:endParaRPr lang="en-US" sz="1200" b="0" dirty="0">
              <a:solidFill>
                <a:srgbClr val="8F93A2"/>
              </a:solidFill>
              <a:effectLst/>
              <a:latin typeface="Consolas" panose="020B0609020204030204" pitchFamily="49" charset="0"/>
            </a:endParaRPr>
          </a:p>
          <a:p>
            <a:r>
              <a:rPr lang="en-US" sz="1200" b="0" dirty="0" err="1">
                <a:solidFill>
                  <a:srgbClr val="8F93A2"/>
                </a:solidFill>
                <a:effectLst/>
                <a:latin typeface="Consolas" panose="020B0609020204030204" pitchFamily="49" charset="0"/>
              </a:rPr>
              <a:t>app</a:t>
            </a:r>
            <a:r>
              <a:rPr lang="en-US" sz="1200" b="0" dirty="0" err="1">
                <a:solidFill>
                  <a:srgbClr val="89DDFF"/>
                </a:solidFill>
                <a:effectLst/>
                <a:latin typeface="Consolas" panose="020B0609020204030204" pitchFamily="49" charset="0"/>
              </a:rPr>
              <a:t>.</a:t>
            </a:r>
            <a:r>
              <a:rPr lang="en-US" sz="1200" b="0" dirty="0" err="1">
                <a:solidFill>
                  <a:srgbClr val="82AAFF"/>
                </a:solidFill>
                <a:effectLst/>
                <a:latin typeface="Consolas" panose="020B0609020204030204" pitchFamily="49" charset="0"/>
              </a:rPr>
              <a:t>use</a:t>
            </a:r>
            <a:r>
              <a:rPr lang="en-US" sz="1200" b="0" dirty="0">
                <a:solidFill>
                  <a:srgbClr val="8F93A2"/>
                </a:solidFill>
                <a:effectLst/>
                <a:latin typeface="Consolas" panose="020B0609020204030204" pitchFamily="49" charset="0"/>
              </a:rPr>
              <a:t>(</a:t>
            </a:r>
            <a:r>
              <a:rPr lang="en-US" sz="1200" b="0" dirty="0">
                <a:solidFill>
                  <a:srgbClr val="89DDFF"/>
                </a:solidFill>
                <a:effectLst/>
                <a:latin typeface="Consolas" panose="020B0609020204030204" pitchFamily="49" charset="0"/>
              </a:rPr>
              <a:t>"</a:t>
            </a:r>
            <a:r>
              <a:rPr lang="en-US" sz="1200" b="0" dirty="0">
                <a:solidFill>
                  <a:srgbClr val="C3E88D"/>
                </a:solidFill>
                <a:effectLst/>
                <a:latin typeface="Consolas" panose="020B0609020204030204" pitchFamily="49" charset="0"/>
              </a:rPr>
              <a:t>/</a:t>
            </a:r>
            <a:r>
              <a:rPr lang="en-US" sz="1200" b="0" dirty="0">
                <a:solidFill>
                  <a:srgbClr val="89DDFF"/>
                </a:solidFill>
                <a:effectLst/>
                <a:latin typeface="Consolas" panose="020B0609020204030204" pitchFamily="49" charset="0"/>
              </a:rPr>
              <a:t>",</a:t>
            </a:r>
            <a:r>
              <a:rPr lang="en-US" sz="1200" b="0" dirty="0">
                <a:solidFill>
                  <a:srgbClr val="8F93A2"/>
                </a:solidFill>
                <a:effectLst/>
                <a:latin typeface="Consolas" panose="020B0609020204030204" pitchFamily="49" charset="0"/>
              </a:rPr>
              <a:t> lectures)</a:t>
            </a:r>
            <a:r>
              <a:rPr lang="en-US" sz="1200" b="0" dirty="0">
                <a:solidFill>
                  <a:srgbClr val="89DDFF"/>
                </a:solidFill>
                <a:effectLst/>
                <a:latin typeface="Consolas" panose="020B0609020204030204" pitchFamily="49" charset="0"/>
              </a:rPr>
              <a:t>;</a:t>
            </a:r>
            <a:endParaRPr lang="en-US" sz="1200" b="0" dirty="0">
              <a:solidFill>
                <a:srgbClr val="8F93A2"/>
              </a:solidFill>
              <a:effectLst/>
              <a:latin typeface="Consolas" panose="020B0609020204030204" pitchFamily="49" charset="0"/>
            </a:endParaRPr>
          </a:p>
          <a:p>
            <a:r>
              <a:rPr lang="en-US" sz="1200" b="0" dirty="0">
                <a:solidFill>
                  <a:srgbClr val="C792EA"/>
                </a:solidFill>
                <a:effectLst/>
                <a:latin typeface="Consolas" panose="020B0609020204030204" pitchFamily="49" charset="0"/>
              </a:rPr>
              <a:t>var</a:t>
            </a:r>
            <a:r>
              <a:rPr lang="en-US" sz="1200" b="0" dirty="0">
                <a:solidFill>
                  <a:srgbClr val="8F93A2"/>
                </a:solidFill>
                <a:effectLst/>
                <a:latin typeface="Consolas" panose="020B0609020204030204" pitchFamily="49" charset="0"/>
              </a:rPr>
              <a:t> </a:t>
            </a:r>
            <a:r>
              <a:rPr lang="en-US" sz="1200" b="0" dirty="0" err="1">
                <a:solidFill>
                  <a:srgbClr val="8F93A2"/>
                </a:solidFill>
                <a:effectLst/>
                <a:latin typeface="Consolas" panose="020B0609020204030204" pitchFamily="49" charset="0"/>
              </a:rPr>
              <a:t>quizes</a:t>
            </a:r>
            <a:r>
              <a:rPr lang="en-US" sz="1200" b="0" dirty="0">
                <a:solidFill>
                  <a:srgbClr val="8F93A2"/>
                </a:solidFill>
                <a:effectLst/>
                <a:latin typeface="Consolas" panose="020B0609020204030204" pitchFamily="49" charset="0"/>
              </a:rPr>
              <a:t> </a:t>
            </a:r>
            <a:r>
              <a:rPr lang="en-US" sz="1200" b="0" dirty="0">
                <a:solidFill>
                  <a:srgbClr val="C792EA"/>
                </a:solidFill>
                <a:effectLst/>
                <a:latin typeface="Consolas" panose="020B0609020204030204" pitchFamily="49" charset="0"/>
              </a:rPr>
              <a:t>=</a:t>
            </a:r>
            <a:r>
              <a:rPr lang="en-US" sz="1200" b="0" dirty="0">
                <a:solidFill>
                  <a:srgbClr val="8F93A2"/>
                </a:solidFill>
                <a:effectLst/>
                <a:latin typeface="Consolas" panose="020B0609020204030204" pitchFamily="49" charset="0"/>
              </a:rPr>
              <a:t> </a:t>
            </a:r>
            <a:r>
              <a:rPr lang="en-US" sz="1200" b="0" dirty="0">
                <a:solidFill>
                  <a:srgbClr val="82AAFF"/>
                </a:solidFill>
                <a:effectLst/>
                <a:latin typeface="Consolas" panose="020B0609020204030204" pitchFamily="49" charset="0"/>
              </a:rPr>
              <a:t>require</a:t>
            </a:r>
            <a:r>
              <a:rPr lang="en-US" sz="1200" b="0" dirty="0">
                <a:solidFill>
                  <a:srgbClr val="8F93A2"/>
                </a:solidFill>
                <a:effectLst/>
                <a:latin typeface="Consolas" panose="020B0609020204030204" pitchFamily="49" charset="0"/>
              </a:rPr>
              <a:t>(</a:t>
            </a:r>
            <a:r>
              <a:rPr lang="en-US" sz="1200" b="0" dirty="0">
                <a:solidFill>
                  <a:srgbClr val="89DDFF"/>
                </a:solidFill>
                <a:effectLst/>
                <a:latin typeface="Consolas" panose="020B0609020204030204" pitchFamily="49" charset="0"/>
              </a:rPr>
              <a:t>"</a:t>
            </a:r>
            <a:r>
              <a:rPr lang="en-US" sz="1200" b="0" dirty="0">
                <a:solidFill>
                  <a:srgbClr val="C3E88D"/>
                </a:solidFill>
                <a:effectLst/>
                <a:latin typeface="Consolas" panose="020B0609020204030204" pitchFamily="49" charset="0"/>
              </a:rPr>
              <a:t>./routes/quizes.js</a:t>
            </a:r>
            <a:r>
              <a:rPr lang="en-US" sz="1200" b="0" dirty="0">
                <a:solidFill>
                  <a:srgbClr val="89DDFF"/>
                </a:solidFill>
                <a:effectLst/>
                <a:latin typeface="Consolas" panose="020B0609020204030204" pitchFamily="49" charset="0"/>
              </a:rPr>
              <a:t>"</a:t>
            </a:r>
            <a:r>
              <a:rPr lang="en-US" sz="1200" b="0" dirty="0">
                <a:solidFill>
                  <a:srgbClr val="8F93A2"/>
                </a:solidFill>
                <a:effectLst/>
                <a:latin typeface="Consolas" panose="020B0609020204030204" pitchFamily="49" charset="0"/>
              </a:rPr>
              <a:t>)</a:t>
            </a:r>
            <a:r>
              <a:rPr lang="en-US" sz="1200" b="0" dirty="0">
                <a:solidFill>
                  <a:srgbClr val="89DDFF"/>
                </a:solidFill>
                <a:effectLst/>
                <a:latin typeface="Consolas" panose="020B0609020204030204" pitchFamily="49" charset="0"/>
              </a:rPr>
              <a:t>; </a:t>
            </a:r>
            <a:r>
              <a:rPr lang="en-US" sz="1200" b="0" i="1" dirty="0">
                <a:solidFill>
                  <a:srgbClr val="464B5D"/>
                </a:solidFill>
                <a:effectLst/>
                <a:latin typeface="Consolas" panose="020B0609020204030204" pitchFamily="49" charset="0"/>
              </a:rPr>
              <a:t>// quiz queries - routing to </a:t>
            </a:r>
            <a:r>
              <a:rPr lang="en-US" sz="1200" b="0" i="1" dirty="0" err="1">
                <a:solidFill>
                  <a:srgbClr val="464B5D"/>
                </a:solidFill>
                <a:effectLst/>
                <a:latin typeface="Consolas" panose="020B0609020204030204" pitchFamily="49" charset="0"/>
              </a:rPr>
              <a:t>quizes</a:t>
            </a:r>
            <a:r>
              <a:rPr lang="en-US" sz="1200" b="0" i="1" dirty="0">
                <a:solidFill>
                  <a:srgbClr val="464B5D"/>
                </a:solidFill>
                <a:effectLst/>
                <a:latin typeface="Consolas" panose="020B0609020204030204" pitchFamily="49" charset="0"/>
              </a:rPr>
              <a:t> handler</a:t>
            </a:r>
            <a:endParaRPr lang="en-US" sz="1200" b="0" dirty="0">
              <a:solidFill>
                <a:srgbClr val="8F93A2"/>
              </a:solidFill>
              <a:effectLst/>
              <a:latin typeface="Consolas" panose="020B0609020204030204" pitchFamily="49" charset="0"/>
            </a:endParaRPr>
          </a:p>
          <a:p>
            <a:r>
              <a:rPr lang="en-US" sz="1200" b="0" dirty="0" err="1">
                <a:solidFill>
                  <a:srgbClr val="8F93A2"/>
                </a:solidFill>
                <a:effectLst/>
                <a:latin typeface="Consolas" panose="020B0609020204030204" pitchFamily="49" charset="0"/>
              </a:rPr>
              <a:t>app</a:t>
            </a:r>
            <a:r>
              <a:rPr lang="en-US" sz="1200" b="0" dirty="0" err="1">
                <a:solidFill>
                  <a:srgbClr val="89DDFF"/>
                </a:solidFill>
                <a:effectLst/>
                <a:latin typeface="Consolas" panose="020B0609020204030204" pitchFamily="49" charset="0"/>
              </a:rPr>
              <a:t>.</a:t>
            </a:r>
            <a:r>
              <a:rPr lang="en-US" sz="1200" b="0" dirty="0" err="1">
                <a:solidFill>
                  <a:srgbClr val="82AAFF"/>
                </a:solidFill>
                <a:effectLst/>
                <a:latin typeface="Consolas" panose="020B0609020204030204" pitchFamily="49" charset="0"/>
              </a:rPr>
              <a:t>use</a:t>
            </a:r>
            <a:r>
              <a:rPr lang="en-US" sz="1200" b="0" dirty="0">
                <a:solidFill>
                  <a:srgbClr val="8F93A2"/>
                </a:solidFill>
                <a:effectLst/>
                <a:latin typeface="Consolas" panose="020B0609020204030204" pitchFamily="49" charset="0"/>
              </a:rPr>
              <a:t>(</a:t>
            </a:r>
            <a:r>
              <a:rPr lang="en-US" sz="1200" b="0" dirty="0">
                <a:solidFill>
                  <a:srgbClr val="89DDFF"/>
                </a:solidFill>
                <a:effectLst/>
                <a:latin typeface="Consolas" panose="020B0609020204030204" pitchFamily="49" charset="0"/>
              </a:rPr>
              <a:t>"</a:t>
            </a:r>
            <a:r>
              <a:rPr lang="en-US" sz="1200" b="0" dirty="0">
                <a:solidFill>
                  <a:srgbClr val="C3E88D"/>
                </a:solidFill>
                <a:effectLst/>
                <a:latin typeface="Consolas" panose="020B0609020204030204" pitchFamily="49" charset="0"/>
              </a:rPr>
              <a:t>/</a:t>
            </a:r>
            <a:r>
              <a:rPr lang="en-US" sz="1200" b="0" dirty="0">
                <a:solidFill>
                  <a:srgbClr val="89DDFF"/>
                </a:solidFill>
                <a:effectLst/>
                <a:latin typeface="Consolas" panose="020B0609020204030204" pitchFamily="49" charset="0"/>
              </a:rPr>
              <a:t>",</a:t>
            </a:r>
            <a:r>
              <a:rPr lang="en-US" sz="1200" b="0" dirty="0">
                <a:solidFill>
                  <a:srgbClr val="8F93A2"/>
                </a:solidFill>
                <a:effectLst/>
                <a:latin typeface="Consolas" panose="020B0609020204030204" pitchFamily="49" charset="0"/>
              </a:rPr>
              <a:t> </a:t>
            </a:r>
            <a:r>
              <a:rPr lang="en-US" sz="1200" b="0" dirty="0" err="1">
                <a:solidFill>
                  <a:srgbClr val="8F93A2"/>
                </a:solidFill>
                <a:effectLst/>
                <a:latin typeface="Consolas" panose="020B0609020204030204" pitchFamily="49" charset="0"/>
              </a:rPr>
              <a:t>quizes</a:t>
            </a:r>
            <a:r>
              <a:rPr lang="en-US" sz="1200" b="0" dirty="0">
                <a:solidFill>
                  <a:srgbClr val="8F93A2"/>
                </a:solidFill>
                <a:effectLst/>
                <a:latin typeface="Consolas" panose="020B0609020204030204" pitchFamily="49" charset="0"/>
              </a:rPr>
              <a:t>)</a:t>
            </a:r>
            <a:r>
              <a:rPr lang="en-US" sz="1200" b="0" dirty="0">
                <a:solidFill>
                  <a:srgbClr val="89DDFF"/>
                </a:solidFill>
                <a:effectLst/>
                <a:latin typeface="Consolas" panose="020B0609020204030204" pitchFamily="49" charset="0"/>
              </a:rPr>
              <a:t>;</a:t>
            </a:r>
            <a:br>
              <a:rPr lang="en-US" sz="1200" b="0" dirty="0">
                <a:solidFill>
                  <a:srgbClr val="8F93A2"/>
                </a:solidFill>
                <a:effectLst/>
                <a:latin typeface="Consolas" panose="020B0609020204030204" pitchFamily="49" charset="0"/>
              </a:rPr>
            </a:br>
            <a:r>
              <a:rPr lang="en-US" sz="1200" b="0" dirty="0">
                <a:solidFill>
                  <a:srgbClr val="C792EA"/>
                </a:solidFill>
                <a:effectLst/>
                <a:latin typeface="Consolas" panose="020B0609020204030204" pitchFamily="49" charset="0"/>
              </a:rPr>
              <a:t>var</a:t>
            </a:r>
            <a:r>
              <a:rPr lang="en-US" sz="1200" b="0" dirty="0">
                <a:solidFill>
                  <a:srgbClr val="8F93A2"/>
                </a:solidFill>
                <a:effectLst/>
                <a:latin typeface="Consolas" panose="020B0609020204030204" pitchFamily="49" charset="0"/>
              </a:rPr>
              <a:t> systems </a:t>
            </a:r>
            <a:r>
              <a:rPr lang="en-US" sz="1200" b="0" dirty="0">
                <a:solidFill>
                  <a:srgbClr val="C792EA"/>
                </a:solidFill>
                <a:effectLst/>
                <a:latin typeface="Consolas" panose="020B0609020204030204" pitchFamily="49" charset="0"/>
              </a:rPr>
              <a:t>=</a:t>
            </a:r>
            <a:r>
              <a:rPr lang="en-US" sz="1200" b="0" dirty="0">
                <a:solidFill>
                  <a:srgbClr val="8F93A2"/>
                </a:solidFill>
                <a:effectLst/>
                <a:latin typeface="Consolas" panose="020B0609020204030204" pitchFamily="49" charset="0"/>
              </a:rPr>
              <a:t> </a:t>
            </a:r>
            <a:r>
              <a:rPr lang="en-US" sz="1200" b="0" dirty="0">
                <a:solidFill>
                  <a:srgbClr val="82AAFF"/>
                </a:solidFill>
                <a:effectLst/>
                <a:latin typeface="Consolas" panose="020B0609020204030204" pitchFamily="49" charset="0"/>
              </a:rPr>
              <a:t>require</a:t>
            </a:r>
            <a:r>
              <a:rPr lang="en-US" sz="1200" b="0" dirty="0">
                <a:solidFill>
                  <a:srgbClr val="8F93A2"/>
                </a:solidFill>
                <a:effectLst/>
                <a:latin typeface="Consolas" panose="020B0609020204030204" pitchFamily="49" charset="0"/>
              </a:rPr>
              <a:t>(</a:t>
            </a:r>
            <a:r>
              <a:rPr lang="en-US" sz="1200" b="0" dirty="0">
                <a:solidFill>
                  <a:srgbClr val="89DDFF"/>
                </a:solidFill>
                <a:effectLst/>
                <a:latin typeface="Consolas" panose="020B0609020204030204" pitchFamily="49" charset="0"/>
              </a:rPr>
              <a:t>"</a:t>
            </a:r>
            <a:r>
              <a:rPr lang="en-US" sz="1200" b="0" dirty="0">
                <a:solidFill>
                  <a:srgbClr val="C3E88D"/>
                </a:solidFill>
                <a:effectLst/>
                <a:latin typeface="Consolas" panose="020B0609020204030204" pitchFamily="49" charset="0"/>
              </a:rPr>
              <a:t>./routes/systems.js</a:t>
            </a:r>
            <a:r>
              <a:rPr lang="en-US" sz="1200" b="0" dirty="0">
                <a:solidFill>
                  <a:srgbClr val="89DDFF"/>
                </a:solidFill>
                <a:effectLst/>
                <a:latin typeface="Consolas" panose="020B0609020204030204" pitchFamily="49" charset="0"/>
              </a:rPr>
              <a:t>"</a:t>
            </a:r>
            <a:r>
              <a:rPr lang="en-US" sz="1200" b="0" dirty="0">
                <a:solidFill>
                  <a:srgbClr val="8F93A2"/>
                </a:solidFill>
                <a:effectLst/>
                <a:latin typeface="Consolas" panose="020B0609020204030204" pitchFamily="49" charset="0"/>
              </a:rPr>
              <a:t>)</a:t>
            </a:r>
            <a:r>
              <a:rPr lang="en-US" sz="1200" b="0" dirty="0">
                <a:solidFill>
                  <a:srgbClr val="89DDFF"/>
                </a:solidFill>
                <a:effectLst/>
                <a:latin typeface="Consolas" panose="020B0609020204030204" pitchFamily="49" charset="0"/>
              </a:rPr>
              <a:t>; </a:t>
            </a:r>
            <a:r>
              <a:rPr lang="en-US" sz="1200" b="0" i="1" dirty="0">
                <a:solidFill>
                  <a:srgbClr val="464B5D"/>
                </a:solidFill>
                <a:effectLst/>
                <a:latin typeface="Consolas" panose="020B0609020204030204" pitchFamily="49" charset="0"/>
              </a:rPr>
              <a:t>// system queries - routing to systems handler</a:t>
            </a:r>
            <a:endParaRPr lang="en-US" sz="1200" b="0" dirty="0">
              <a:solidFill>
                <a:srgbClr val="8F93A2"/>
              </a:solidFill>
              <a:effectLst/>
              <a:latin typeface="Consolas" panose="020B0609020204030204" pitchFamily="49" charset="0"/>
            </a:endParaRPr>
          </a:p>
          <a:p>
            <a:r>
              <a:rPr lang="en-US" sz="1200" b="0" dirty="0" err="1">
                <a:solidFill>
                  <a:srgbClr val="8F93A2"/>
                </a:solidFill>
                <a:effectLst/>
                <a:latin typeface="Consolas" panose="020B0609020204030204" pitchFamily="49" charset="0"/>
              </a:rPr>
              <a:t>app</a:t>
            </a:r>
            <a:r>
              <a:rPr lang="en-US" sz="1200" b="0" dirty="0" err="1">
                <a:solidFill>
                  <a:srgbClr val="89DDFF"/>
                </a:solidFill>
                <a:effectLst/>
                <a:latin typeface="Consolas" panose="020B0609020204030204" pitchFamily="49" charset="0"/>
              </a:rPr>
              <a:t>.</a:t>
            </a:r>
            <a:r>
              <a:rPr lang="en-US" sz="1200" b="0" dirty="0" err="1">
                <a:solidFill>
                  <a:srgbClr val="82AAFF"/>
                </a:solidFill>
                <a:effectLst/>
                <a:latin typeface="Consolas" panose="020B0609020204030204" pitchFamily="49" charset="0"/>
              </a:rPr>
              <a:t>use</a:t>
            </a:r>
            <a:r>
              <a:rPr lang="en-US" sz="1200" b="0" dirty="0">
                <a:solidFill>
                  <a:srgbClr val="8F93A2"/>
                </a:solidFill>
                <a:effectLst/>
                <a:latin typeface="Consolas" panose="020B0609020204030204" pitchFamily="49" charset="0"/>
              </a:rPr>
              <a:t>(</a:t>
            </a:r>
            <a:r>
              <a:rPr lang="en-US" sz="1200" b="0" dirty="0">
                <a:solidFill>
                  <a:srgbClr val="89DDFF"/>
                </a:solidFill>
                <a:effectLst/>
                <a:latin typeface="Consolas" panose="020B0609020204030204" pitchFamily="49" charset="0"/>
              </a:rPr>
              <a:t>"</a:t>
            </a:r>
            <a:r>
              <a:rPr lang="en-US" sz="1200" b="0" dirty="0">
                <a:solidFill>
                  <a:srgbClr val="C3E88D"/>
                </a:solidFill>
                <a:effectLst/>
                <a:latin typeface="Consolas" panose="020B0609020204030204" pitchFamily="49" charset="0"/>
              </a:rPr>
              <a:t>/</a:t>
            </a:r>
            <a:r>
              <a:rPr lang="en-US" sz="1200" b="0" dirty="0">
                <a:solidFill>
                  <a:srgbClr val="89DDFF"/>
                </a:solidFill>
                <a:effectLst/>
                <a:latin typeface="Consolas" panose="020B0609020204030204" pitchFamily="49" charset="0"/>
              </a:rPr>
              <a:t>",</a:t>
            </a:r>
            <a:r>
              <a:rPr lang="en-US" sz="1200" b="0" dirty="0">
                <a:solidFill>
                  <a:srgbClr val="8F93A2"/>
                </a:solidFill>
                <a:effectLst/>
                <a:latin typeface="Consolas" panose="020B0609020204030204" pitchFamily="49" charset="0"/>
              </a:rPr>
              <a:t> systems)</a:t>
            </a:r>
            <a:r>
              <a:rPr lang="en-US" sz="1200" b="0" dirty="0">
                <a:solidFill>
                  <a:srgbClr val="89DDFF"/>
                </a:solidFill>
                <a:effectLst/>
                <a:latin typeface="Consolas" panose="020B0609020204030204" pitchFamily="49" charset="0"/>
              </a:rPr>
              <a:t>;</a:t>
            </a:r>
          </a:p>
          <a:p>
            <a:endParaRPr lang="en-US" sz="1200" b="0" dirty="0">
              <a:solidFill>
                <a:srgbClr val="89DDFF"/>
              </a:solidFill>
              <a:effectLst/>
              <a:latin typeface="Consolas" panose="020B0609020204030204" pitchFamily="49" charset="0"/>
            </a:endParaRPr>
          </a:p>
          <a:p>
            <a:r>
              <a:rPr lang="en-US" sz="1200" b="0" dirty="0">
                <a:solidFill>
                  <a:srgbClr val="C792EA"/>
                </a:solidFill>
                <a:effectLst/>
                <a:latin typeface="Consolas" panose="020B0609020204030204" pitchFamily="49" charset="0"/>
              </a:rPr>
              <a:t>var</a:t>
            </a:r>
            <a:r>
              <a:rPr lang="en-US" sz="1200" b="0" dirty="0">
                <a:solidFill>
                  <a:srgbClr val="8F93A2"/>
                </a:solidFill>
                <a:effectLst/>
                <a:latin typeface="Consolas" panose="020B0609020204030204" pitchFamily="49" charset="0"/>
              </a:rPr>
              <a:t> server </a:t>
            </a:r>
            <a:r>
              <a:rPr lang="en-US" sz="1200" b="0" dirty="0">
                <a:solidFill>
                  <a:srgbClr val="C792EA"/>
                </a:solidFill>
                <a:effectLst/>
                <a:latin typeface="Consolas" panose="020B0609020204030204" pitchFamily="49" charset="0"/>
              </a:rPr>
              <a:t>=</a:t>
            </a:r>
            <a:r>
              <a:rPr lang="en-US" sz="1200" b="0" dirty="0">
                <a:solidFill>
                  <a:srgbClr val="8F93A2"/>
                </a:solidFill>
                <a:effectLst/>
                <a:latin typeface="Consolas" panose="020B0609020204030204" pitchFamily="49" charset="0"/>
              </a:rPr>
              <a:t> </a:t>
            </a:r>
            <a:r>
              <a:rPr lang="en-US" sz="1200" b="0" dirty="0" err="1">
                <a:solidFill>
                  <a:srgbClr val="8F93A2"/>
                </a:solidFill>
                <a:effectLst/>
                <a:latin typeface="Consolas" panose="020B0609020204030204" pitchFamily="49" charset="0"/>
              </a:rPr>
              <a:t>app</a:t>
            </a:r>
            <a:r>
              <a:rPr lang="en-US" sz="1200" b="0" dirty="0" err="1">
                <a:solidFill>
                  <a:srgbClr val="89DDFF"/>
                </a:solidFill>
                <a:effectLst/>
                <a:latin typeface="Consolas" panose="020B0609020204030204" pitchFamily="49" charset="0"/>
              </a:rPr>
              <a:t>.</a:t>
            </a:r>
            <a:r>
              <a:rPr lang="en-US" sz="1200" b="0" dirty="0" err="1">
                <a:solidFill>
                  <a:srgbClr val="82AAFF"/>
                </a:solidFill>
                <a:effectLst/>
                <a:latin typeface="Consolas" panose="020B0609020204030204" pitchFamily="49" charset="0"/>
              </a:rPr>
              <a:t>listen</a:t>
            </a:r>
            <a:r>
              <a:rPr lang="en-US" sz="1200" b="0" dirty="0">
                <a:solidFill>
                  <a:srgbClr val="8F93A2"/>
                </a:solidFill>
                <a:effectLst/>
                <a:latin typeface="Consolas" panose="020B0609020204030204" pitchFamily="49" charset="0"/>
              </a:rPr>
              <a:t>(</a:t>
            </a:r>
            <a:r>
              <a:rPr lang="en-US" sz="1200" b="0" dirty="0">
                <a:solidFill>
                  <a:srgbClr val="F78C6C"/>
                </a:solidFill>
                <a:effectLst/>
                <a:latin typeface="Consolas" panose="020B0609020204030204" pitchFamily="49" charset="0"/>
              </a:rPr>
              <a:t>8081</a:t>
            </a:r>
            <a:r>
              <a:rPr lang="en-US" sz="1200" b="0" dirty="0">
                <a:solidFill>
                  <a:srgbClr val="89DDFF"/>
                </a:solidFill>
                <a:effectLst/>
                <a:latin typeface="Consolas" panose="020B0609020204030204" pitchFamily="49" charset="0"/>
              </a:rPr>
              <a:t>,</a:t>
            </a:r>
            <a:r>
              <a:rPr lang="en-US" sz="1200" b="0" dirty="0">
                <a:solidFill>
                  <a:srgbClr val="8F93A2"/>
                </a:solidFill>
                <a:effectLst/>
                <a:latin typeface="Consolas" panose="020B0609020204030204" pitchFamily="49" charset="0"/>
              </a:rPr>
              <a:t> </a:t>
            </a:r>
            <a:r>
              <a:rPr lang="en-US" sz="1200" b="0" dirty="0">
                <a:solidFill>
                  <a:srgbClr val="C792EA"/>
                </a:solidFill>
                <a:effectLst/>
                <a:latin typeface="Consolas" panose="020B0609020204030204" pitchFamily="49" charset="0"/>
              </a:rPr>
              <a:t>function</a:t>
            </a:r>
            <a:r>
              <a:rPr lang="en-US" sz="1200" b="0" dirty="0">
                <a:solidFill>
                  <a:srgbClr val="8F93A2"/>
                </a:solidFill>
                <a:effectLst/>
                <a:latin typeface="Consolas" panose="020B0609020204030204" pitchFamily="49" charset="0"/>
              </a:rPr>
              <a:t> </a:t>
            </a:r>
            <a:r>
              <a:rPr lang="en-US" sz="1200" b="0" dirty="0">
                <a:solidFill>
                  <a:srgbClr val="89DDFF"/>
                </a:solidFill>
                <a:effectLst/>
                <a:latin typeface="Consolas" panose="020B0609020204030204" pitchFamily="49" charset="0"/>
              </a:rPr>
              <a:t>()</a:t>
            </a:r>
            <a:r>
              <a:rPr lang="en-US" sz="1200" b="0" dirty="0">
                <a:solidFill>
                  <a:srgbClr val="8F93A2"/>
                </a:solidFill>
                <a:effectLst/>
                <a:latin typeface="Consolas" panose="020B0609020204030204" pitchFamily="49" charset="0"/>
              </a:rPr>
              <a:t> </a:t>
            </a:r>
            <a:r>
              <a:rPr lang="en-US" sz="1200" b="0" dirty="0">
                <a:solidFill>
                  <a:srgbClr val="89DDFF"/>
                </a:solidFill>
                <a:effectLst/>
                <a:latin typeface="Consolas" panose="020B0609020204030204" pitchFamily="49" charset="0"/>
              </a:rPr>
              <a:t>{</a:t>
            </a:r>
            <a:endParaRPr lang="en-US" sz="1200" b="0" dirty="0">
              <a:solidFill>
                <a:srgbClr val="8F93A2"/>
              </a:solidFill>
              <a:effectLst/>
              <a:latin typeface="Consolas" panose="020B0609020204030204" pitchFamily="49" charset="0"/>
            </a:endParaRPr>
          </a:p>
          <a:p>
            <a:r>
              <a:rPr lang="en-US" sz="1200" b="0" dirty="0">
                <a:solidFill>
                  <a:srgbClr val="8F93A2"/>
                </a:solidFill>
                <a:effectLst/>
                <a:latin typeface="Consolas" panose="020B0609020204030204" pitchFamily="49" charset="0"/>
              </a:rPr>
              <a:t>  </a:t>
            </a:r>
            <a:r>
              <a:rPr lang="en-US" sz="1200" b="0" dirty="0">
                <a:solidFill>
                  <a:srgbClr val="C792EA"/>
                </a:solidFill>
                <a:effectLst/>
                <a:latin typeface="Consolas" panose="020B0609020204030204" pitchFamily="49" charset="0"/>
              </a:rPr>
              <a:t>var</a:t>
            </a:r>
            <a:r>
              <a:rPr lang="en-US" sz="1200" b="0" dirty="0">
                <a:solidFill>
                  <a:srgbClr val="8F93A2"/>
                </a:solidFill>
                <a:effectLst/>
                <a:latin typeface="Consolas" panose="020B0609020204030204" pitchFamily="49" charset="0"/>
              </a:rPr>
              <a:t> host </a:t>
            </a:r>
            <a:r>
              <a:rPr lang="en-US" sz="1200" b="0" dirty="0">
                <a:solidFill>
                  <a:srgbClr val="C792EA"/>
                </a:solidFill>
                <a:effectLst/>
                <a:latin typeface="Consolas" panose="020B0609020204030204" pitchFamily="49" charset="0"/>
              </a:rPr>
              <a:t>=</a:t>
            </a:r>
            <a:r>
              <a:rPr lang="en-US" sz="1200" b="0" dirty="0">
                <a:solidFill>
                  <a:srgbClr val="8F93A2"/>
                </a:solidFill>
                <a:effectLst/>
                <a:latin typeface="Consolas" panose="020B0609020204030204" pitchFamily="49" charset="0"/>
              </a:rPr>
              <a:t> </a:t>
            </a:r>
            <a:r>
              <a:rPr lang="en-US" sz="1200" b="0" dirty="0" err="1">
                <a:solidFill>
                  <a:srgbClr val="8F93A2"/>
                </a:solidFill>
                <a:effectLst/>
                <a:latin typeface="Consolas" panose="020B0609020204030204" pitchFamily="49" charset="0"/>
              </a:rPr>
              <a:t>server</a:t>
            </a:r>
            <a:r>
              <a:rPr lang="en-US" sz="1200" b="0" dirty="0" err="1">
                <a:solidFill>
                  <a:srgbClr val="89DDFF"/>
                </a:solidFill>
                <a:effectLst/>
                <a:latin typeface="Consolas" panose="020B0609020204030204" pitchFamily="49" charset="0"/>
              </a:rPr>
              <a:t>.</a:t>
            </a:r>
            <a:r>
              <a:rPr lang="en-US" sz="1200" b="0" dirty="0" err="1">
                <a:solidFill>
                  <a:srgbClr val="82AAFF"/>
                </a:solidFill>
                <a:effectLst/>
                <a:latin typeface="Consolas" panose="020B0609020204030204" pitchFamily="49" charset="0"/>
              </a:rPr>
              <a:t>address</a:t>
            </a:r>
            <a:r>
              <a:rPr lang="en-US" sz="1200" b="0" dirty="0">
                <a:solidFill>
                  <a:srgbClr val="8F93A2"/>
                </a:solidFill>
                <a:effectLst/>
                <a:latin typeface="Consolas" panose="020B0609020204030204" pitchFamily="49" charset="0"/>
              </a:rPr>
              <a:t>()</a:t>
            </a:r>
            <a:r>
              <a:rPr lang="en-US" sz="1200" b="0" dirty="0">
                <a:solidFill>
                  <a:srgbClr val="89DDFF"/>
                </a:solidFill>
                <a:effectLst/>
                <a:latin typeface="Consolas" panose="020B0609020204030204" pitchFamily="49" charset="0"/>
              </a:rPr>
              <a:t>.</a:t>
            </a:r>
            <a:r>
              <a:rPr lang="en-US" sz="1200" b="0" dirty="0">
                <a:solidFill>
                  <a:srgbClr val="8F93A2"/>
                </a:solidFill>
                <a:effectLst/>
                <a:latin typeface="Consolas" panose="020B0609020204030204" pitchFamily="49" charset="0"/>
              </a:rPr>
              <a:t>address</a:t>
            </a:r>
            <a:r>
              <a:rPr lang="en-US" sz="1200" b="0" dirty="0">
                <a:solidFill>
                  <a:srgbClr val="89DDFF"/>
                </a:solidFill>
                <a:effectLst/>
                <a:latin typeface="Consolas" panose="020B0609020204030204" pitchFamily="49" charset="0"/>
              </a:rPr>
              <a:t>;</a:t>
            </a:r>
            <a:endParaRPr lang="en-US" sz="1200" b="0" dirty="0">
              <a:solidFill>
                <a:srgbClr val="8F93A2"/>
              </a:solidFill>
              <a:effectLst/>
              <a:latin typeface="Consolas" panose="020B0609020204030204" pitchFamily="49" charset="0"/>
            </a:endParaRPr>
          </a:p>
          <a:p>
            <a:r>
              <a:rPr lang="en-US" sz="1200" b="0" dirty="0">
                <a:solidFill>
                  <a:srgbClr val="8F93A2"/>
                </a:solidFill>
                <a:effectLst/>
                <a:latin typeface="Consolas" panose="020B0609020204030204" pitchFamily="49" charset="0"/>
              </a:rPr>
              <a:t>  </a:t>
            </a:r>
            <a:r>
              <a:rPr lang="en-US" sz="1200" b="0" dirty="0">
                <a:solidFill>
                  <a:srgbClr val="C792EA"/>
                </a:solidFill>
                <a:effectLst/>
                <a:latin typeface="Consolas" panose="020B0609020204030204" pitchFamily="49" charset="0"/>
              </a:rPr>
              <a:t>var</a:t>
            </a:r>
            <a:r>
              <a:rPr lang="en-US" sz="1200" b="0" dirty="0">
                <a:solidFill>
                  <a:srgbClr val="8F93A2"/>
                </a:solidFill>
                <a:effectLst/>
                <a:latin typeface="Consolas" panose="020B0609020204030204" pitchFamily="49" charset="0"/>
              </a:rPr>
              <a:t> port </a:t>
            </a:r>
            <a:r>
              <a:rPr lang="en-US" sz="1200" b="0" dirty="0">
                <a:solidFill>
                  <a:srgbClr val="C792EA"/>
                </a:solidFill>
                <a:effectLst/>
                <a:latin typeface="Consolas" panose="020B0609020204030204" pitchFamily="49" charset="0"/>
              </a:rPr>
              <a:t>=</a:t>
            </a:r>
            <a:r>
              <a:rPr lang="en-US" sz="1200" b="0" dirty="0">
                <a:solidFill>
                  <a:srgbClr val="8F93A2"/>
                </a:solidFill>
                <a:effectLst/>
                <a:latin typeface="Consolas" panose="020B0609020204030204" pitchFamily="49" charset="0"/>
              </a:rPr>
              <a:t> </a:t>
            </a:r>
            <a:r>
              <a:rPr lang="en-US" sz="1200" b="0" dirty="0" err="1">
                <a:solidFill>
                  <a:srgbClr val="8F93A2"/>
                </a:solidFill>
                <a:effectLst/>
                <a:latin typeface="Consolas" panose="020B0609020204030204" pitchFamily="49" charset="0"/>
              </a:rPr>
              <a:t>server</a:t>
            </a:r>
            <a:r>
              <a:rPr lang="en-US" sz="1200" b="0" dirty="0" err="1">
                <a:solidFill>
                  <a:srgbClr val="89DDFF"/>
                </a:solidFill>
                <a:effectLst/>
                <a:latin typeface="Consolas" panose="020B0609020204030204" pitchFamily="49" charset="0"/>
              </a:rPr>
              <a:t>.</a:t>
            </a:r>
            <a:r>
              <a:rPr lang="en-US" sz="1200" b="0" dirty="0" err="1">
                <a:solidFill>
                  <a:srgbClr val="82AAFF"/>
                </a:solidFill>
                <a:effectLst/>
                <a:latin typeface="Consolas" panose="020B0609020204030204" pitchFamily="49" charset="0"/>
              </a:rPr>
              <a:t>address</a:t>
            </a:r>
            <a:r>
              <a:rPr lang="en-US" sz="1200" b="0" dirty="0">
                <a:solidFill>
                  <a:srgbClr val="8F93A2"/>
                </a:solidFill>
                <a:effectLst/>
                <a:latin typeface="Consolas" panose="020B0609020204030204" pitchFamily="49" charset="0"/>
              </a:rPr>
              <a:t>()</a:t>
            </a:r>
            <a:r>
              <a:rPr lang="en-US" sz="1200" b="0" dirty="0">
                <a:solidFill>
                  <a:srgbClr val="89DDFF"/>
                </a:solidFill>
                <a:effectLst/>
                <a:latin typeface="Consolas" panose="020B0609020204030204" pitchFamily="49" charset="0"/>
              </a:rPr>
              <a:t>.</a:t>
            </a:r>
            <a:r>
              <a:rPr lang="en-US" sz="1200" b="0" dirty="0">
                <a:solidFill>
                  <a:srgbClr val="8F93A2"/>
                </a:solidFill>
                <a:effectLst/>
                <a:latin typeface="Consolas" panose="020B0609020204030204" pitchFamily="49" charset="0"/>
              </a:rPr>
              <a:t>port</a:t>
            </a:r>
            <a:r>
              <a:rPr lang="en-US" sz="1200" b="0" dirty="0">
                <a:solidFill>
                  <a:srgbClr val="89DDFF"/>
                </a:solidFill>
                <a:effectLst/>
                <a:latin typeface="Consolas" panose="020B0609020204030204" pitchFamily="49" charset="0"/>
              </a:rPr>
              <a:t>;</a:t>
            </a:r>
            <a:endParaRPr lang="en-US" sz="1200" b="0" dirty="0">
              <a:solidFill>
                <a:srgbClr val="8F93A2"/>
              </a:solidFill>
              <a:effectLst/>
              <a:latin typeface="Consolas" panose="020B0609020204030204" pitchFamily="49" charset="0"/>
            </a:endParaRPr>
          </a:p>
          <a:p>
            <a:r>
              <a:rPr lang="en-US" sz="1200" b="0" dirty="0">
                <a:solidFill>
                  <a:srgbClr val="8F93A2"/>
                </a:solidFill>
                <a:effectLst/>
                <a:latin typeface="Consolas" panose="020B0609020204030204" pitchFamily="49" charset="0"/>
              </a:rPr>
              <a:t>  console</a:t>
            </a:r>
            <a:r>
              <a:rPr lang="en-US" sz="1200" b="0" dirty="0">
                <a:solidFill>
                  <a:srgbClr val="89DDFF"/>
                </a:solidFill>
                <a:effectLst/>
                <a:latin typeface="Consolas" panose="020B0609020204030204" pitchFamily="49" charset="0"/>
              </a:rPr>
              <a:t>.</a:t>
            </a:r>
            <a:r>
              <a:rPr lang="en-US" sz="1200" b="0" dirty="0">
                <a:solidFill>
                  <a:srgbClr val="82AAFF"/>
                </a:solidFill>
                <a:effectLst/>
                <a:latin typeface="Consolas" panose="020B0609020204030204" pitchFamily="49" charset="0"/>
              </a:rPr>
              <a:t>log</a:t>
            </a:r>
            <a:r>
              <a:rPr lang="en-US" sz="1200" b="0" dirty="0">
                <a:solidFill>
                  <a:srgbClr val="8F93A2"/>
                </a:solidFill>
                <a:effectLst/>
                <a:latin typeface="Consolas" panose="020B0609020204030204" pitchFamily="49" charset="0"/>
              </a:rPr>
              <a:t>(</a:t>
            </a:r>
            <a:r>
              <a:rPr lang="en-US" sz="1200" b="0" dirty="0">
                <a:solidFill>
                  <a:srgbClr val="89DDFF"/>
                </a:solidFill>
                <a:effectLst/>
                <a:latin typeface="Consolas" panose="020B0609020204030204" pitchFamily="49" charset="0"/>
              </a:rPr>
              <a:t>"</a:t>
            </a:r>
            <a:r>
              <a:rPr lang="en-US" sz="1200" b="0" dirty="0">
                <a:solidFill>
                  <a:srgbClr val="C3E88D"/>
                </a:solidFill>
                <a:effectLst/>
                <a:latin typeface="Consolas" panose="020B0609020204030204" pitchFamily="49" charset="0"/>
              </a:rPr>
              <a:t>Example app listening at http://%s:%s</a:t>
            </a:r>
            <a:r>
              <a:rPr lang="en-US" sz="1200" b="0" dirty="0">
                <a:solidFill>
                  <a:srgbClr val="89DDFF"/>
                </a:solidFill>
                <a:effectLst/>
                <a:latin typeface="Consolas" panose="020B0609020204030204" pitchFamily="49" charset="0"/>
              </a:rPr>
              <a:t>",</a:t>
            </a:r>
            <a:r>
              <a:rPr lang="en-US" sz="1200" b="0" dirty="0">
                <a:solidFill>
                  <a:srgbClr val="8F93A2"/>
                </a:solidFill>
                <a:effectLst/>
                <a:latin typeface="Consolas" panose="020B0609020204030204" pitchFamily="49" charset="0"/>
              </a:rPr>
              <a:t> host</a:t>
            </a:r>
            <a:r>
              <a:rPr lang="en-US" sz="1200" b="0" dirty="0">
                <a:solidFill>
                  <a:srgbClr val="89DDFF"/>
                </a:solidFill>
                <a:effectLst/>
                <a:latin typeface="Consolas" panose="020B0609020204030204" pitchFamily="49" charset="0"/>
              </a:rPr>
              <a:t>,</a:t>
            </a:r>
            <a:r>
              <a:rPr lang="en-US" sz="1200" b="0" dirty="0">
                <a:solidFill>
                  <a:srgbClr val="8F93A2"/>
                </a:solidFill>
                <a:effectLst/>
                <a:latin typeface="Consolas" panose="020B0609020204030204" pitchFamily="49" charset="0"/>
              </a:rPr>
              <a:t> port)</a:t>
            </a:r>
            <a:r>
              <a:rPr lang="en-US" sz="1200" b="0" dirty="0">
                <a:solidFill>
                  <a:srgbClr val="89DDFF"/>
                </a:solidFill>
                <a:effectLst/>
                <a:latin typeface="Consolas" panose="020B0609020204030204" pitchFamily="49" charset="0"/>
              </a:rPr>
              <a:t>;</a:t>
            </a:r>
            <a:endParaRPr lang="en-US" sz="1200" b="0" dirty="0">
              <a:solidFill>
                <a:srgbClr val="8F93A2"/>
              </a:solidFill>
              <a:effectLst/>
              <a:latin typeface="Consolas" panose="020B0609020204030204" pitchFamily="49" charset="0"/>
            </a:endParaRPr>
          </a:p>
          <a:p>
            <a:r>
              <a:rPr lang="en-US" sz="1200" b="0" dirty="0">
                <a:solidFill>
                  <a:srgbClr val="89DDFF"/>
                </a:solidFill>
                <a:effectLst/>
                <a:latin typeface="Consolas" panose="020B0609020204030204" pitchFamily="49" charset="0"/>
              </a:rPr>
              <a:t>}</a:t>
            </a:r>
            <a:r>
              <a:rPr lang="en-US" sz="1200" b="0" dirty="0">
                <a:solidFill>
                  <a:srgbClr val="8F93A2"/>
                </a:solidFill>
                <a:effectLst/>
                <a:latin typeface="Consolas" panose="020B0609020204030204" pitchFamily="49" charset="0"/>
              </a:rPr>
              <a:t>)</a:t>
            </a:r>
            <a:r>
              <a:rPr lang="en-US" sz="1200" b="0" dirty="0">
                <a:solidFill>
                  <a:srgbClr val="89DDFF"/>
                </a:solidFill>
                <a:effectLst/>
                <a:latin typeface="Consolas" panose="020B0609020204030204" pitchFamily="49" charset="0"/>
              </a:rPr>
              <a:t>;</a:t>
            </a:r>
            <a:endParaRPr lang="en-US" sz="1200" b="0" dirty="0">
              <a:solidFill>
                <a:srgbClr val="8F93A2"/>
              </a:solidFill>
              <a:effectLst/>
              <a:latin typeface="Consolas" panose="020B0609020204030204" pitchFamily="49" charset="0"/>
            </a:endParaRPr>
          </a:p>
        </p:txBody>
      </p:sp>
    </p:spTree>
    <p:extLst>
      <p:ext uri="{BB962C8B-B14F-4D97-AF65-F5344CB8AC3E}">
        <p14:creationId xmlns:p14="http://schemas.microsoft.com/office/powerpoint/2010/main" val="19573462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EC7816B-BBE9-4586-BBB0-A4D7109DFA19}"/>
              </a:ext>
            </a:extLst>
          </p:cNvPr>
          <p:cNvPicPr>
            <a:picLocks noChangeAspect="1"/>
          </p:cNvPicPr>
          <p:nvPr/>
        </p:nvPicPr>
        <p:blipFill rotWithShape="1">
          <a:blip r:embed="rId2"/>
          <a:srcRect l="30003" r="29825"/>
          <a:stretch/>
        </p:blipFill>
        <p:spPr>
          <a:xfrm>
            <a:off x="3636465" y="1075195"/>
            <a:ext cx="3130468" cy="4578187"/>
          </a:xfrm>
          <a:prstGeom prst="rect">
            <a:avLst/>
          </a:prstGeom>
        </p:spPr>
      </p:pic>
      <p:pic>
        <p:nvPicPr>
          <p:cNvPr id="4" name="Picture 3">
            <a:extLst>
              <a:ext uri="{FF2B5EF4-FFF2-40B4-BE49-F238E27FC236}">
                <a16:creationId xmlns:a16="http://schemas.microsoft.com/office/drawing/2014/main" id="{1F88F068-50A8-498D-A562-545E4A1EF5CF}"/>
              </a:ext>
            </a:extLst>
          </p:cNvPr>
          <p:cNvPicPr>
            <a:picLocks noChangeAspect="1"/>
          </p:cNvPicPr>
          <p:nvPr/>
        </p:nvPicPr>
        <p:blipFill rotWithShape="1">
          <a:blip r:embed="rId3"/>
          <a:srcRect l="30094" r="30842"/>
          <a:stretch/>
        </p:blipFill>
        <p:spPr>
          <a:xfrm>
            <a:off x="318462" y="1781713"/>
            <a:ext cx="3130468" cy="3005133"/>
          </a:xfrm>
          <a:prstGeom prst="rect">
            <a:avLst/>
          </a:prstGeom>
        </p:spPr>
      </p:pic>
      <p:sp>
        <p:nvSpPr>
          <p:cNvPr id="7" name="Rectangle 6">
            <a:extLst>
              <a:ext uri="{FF2B5EF4-FFF2-40B4-BE49-F238E27FC236}">
                <a16:creationId xmlns:a16="http://schemas.microsoft.com/office/drawing/2014/main" id="{12CCB098-6A24-48B6-8603-0F19B950B81C}"/>
              </a:ext>
            </a:extLst>
          </p:cNvPr>
          <p:cNvSpPr/>
          <p:nvPr/>
        </p:nvSpPr>
        <p:spPr>
          <a:xfrm rot="900000">
            <a:off x="9590075" y="397961"/>
            <a:ext cx="2492723" cy="60710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Both</a:t>
            </a:r>
          </a:p>
        </p:txBody>
      </p:sp>
      <p:sp>
        <p:nvSpPr>
          <p:cNvPr id="9" name="Title 1">
            <a:extLst>
              <a:ext uri="{FF2B5EF4-FFF2-40B4-BE49-F238E27FC236}">
                <a16:creationId xmlns:a16="http://schemas.microsoft.com/office/drawing/2014/main" id="{0B31BA4F-D460-4732-B018-B3A6C26A82E4}"/>
              </a:ext>
            </a:extLst>
          </p:cNvPr>
          <p:cNvSpPr txBox="1">
            <a:spLocks/>
          </p:cNvSpPr>
          <p:nvPr/>
        </p:nvSpPr>
        <p:spPr>
          <a:xfrm>
            <a:off x="211533" y="249791"/>
            <a:ext cx="10423024" cy="825404"/>
          </a:xfrm>
          <a:prstGeom prst="rect">
            <a:avLst/>
          </a:prstGeom>
        </p:spPr>
        <p:txBody>
          <a:bodyPr vert="horz" lIns="91440" tIns="45720" rIns="91440" bIns="45720" rtlCol="0" anchor="b">
            <a:normAutofit fontScale="97500"/>
          </a:bodyPr>
          <a:lstStyle>
            <a:lvl1pPr algn="l" defTabSz="914400" rtl="0" eaLnBrk="1" latinLnBrk="0" hangingPunct="1">
              <a:lnSpc>
                <a:spcPct val="90000"/>
              </a:lnSpc>
              <a:spcBef>
                <a:spcPct val="0"/>
              </a:spcBef>
              <a:buNone/>
              <a:defRPr sz="5400" kern="1200" cap="all" baseline="0">
                <a:blipFill>
                  <a:blip r:embed="rId4">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en-US" dirty="0">
                <a:solidFill>
                  <a:schemeClr val="tx1"/>
                </a:solidFill>
              </a:rPr>
              <a:t>FUNCTIONALITY – Log In / Register</a:t>
            </a:r>
          </a:p>
        </p:txBody>
      </p:sp>
      <p:sp>
        <p:nvSpPr>
          <p:cNvPr id="13" name="TextBox 12">
            <a:extLst>
              <a:ext uri="{FF2B5EF4-FFF2-40B4-BE49-F238E27FC236}">
                <a16:creationId xmlns:a16="http://schemas.microsoft.com/office/drawing/2014/main" id="{67F7FD7F-44E7-43D9-9DC5-0635116D7808}"/>
              </a:ext>
            </a:extLst>
          </p:cNvPr>
          <p:cNvSpPr txBox="1"/>
          <p:nvPr/>
        </p:nvSpPr>
        <p:spPr>
          <a:xfrm>
            <a:off x="6954468" y="1875133"/>
            <a:ext cx="4589798" cy="3462534"/>
          </a:xfrm>
          <a:prstGeom prst="rect">
            <a:avLst/>
          </a:prstGeom>
        </p:spPr>
        <p:txBody>
          <a:bodyPr vert="horz" lIns="91440" tIns="45720" rIns="91440" bIns="45720" rtlCol="0">
            <a:noAutofit/>
          </a:bodyPr>
          <a:lstStyle>
            <a:lvl1pPr marL="182880" indent="-182880" algn="just" defTabSz="914400">
              <a:lnSpc>
                <a:spcPct val="90000"/>
              </a:lnSpc>
              <a:spcBef>
                <a:spcPts val="1200"/>
              </a:spcBef>
              <a:buClr>
                <a:schemeClr val="accent1">
                  <a:lumMod val="75000"/>
                </a:schemeClr>
              </a:buClr>
              <a:buSzPct val="85000"/>
              <a:buFont typeface="Wingdings" pitchFamily="2" charset="2"/>
              <a:buChar char="§"/>
              <a:defRPr sz="2000"/>
            </a:lvl1pPr>
            <a:lvl2pPr indent="-182880" defTabSz="914400">
              <a:lnSpc>
                <a:spcPct val="90000"/>
              </a:lnSpc>
              <a:spcBef>
                <a:spcPts val="400"/>
              </a:spcBef>
              <a:spcAft>
                <a:spcPts val="200"/>
              </a:spcAft>
              <a:buClr>
                <a:schemeClr val="accent1">
                  <a:lumMod val="75000"/>
                </a:schemeClr>
              </a:buClr>
              <a:buSzPct val="85000"/>
              <a:buFont typeface="Wingdings" pitchFamily="2" charset="2"/>
              <a:buChar char="§"/>
            </a:lvl2pPr>
            <a:lvl3pPr marL="731520" indent="-182880" defTabSz="914400">
              <a:lnSpc>
                <a:spcPct val="90000"/>
              </a:lnSpc>
              <a:spcBef>
                <a:spcPts val="400"/>
              </a:spcBef>
              <a:spcAft>
                <a:spcPts val="200"/>
              </a:spcAft>
              <a:buClr>
                <a:schemeClr val="accent1">
                  <a:lumMod val="75000"/>
                </a:schemeClr>
              </a:buClr>
              <a:buSzPct val="85000"/>
              <a:buFont typeface="Wingdings" pitchFamily="2" charset="2"/>
              <a:buChar char="§"/>
              <a:defRPr sz="1600"/>
            </a:lvl3pPr>
            <a:lvl4pPr marL="1005840" indent="-182880" defTabSz="914400">
              <a:lnSpc>
                <a:spcPct val="90000"/>
              </a:lnSpc>
              <a:spcBef>
                <a:spcPts val="400"/>
              </a:spcBef>
              <a:spcAft>
                <a:spcPts val="200"/>
              </a:spcAft>
              <a:buClr>
                <a:schemeClr val="accent1">
                  <a:lumMod val="75000"/>
                </a:schemeClr>
              </a:buClr>
              <a:buSzPct val="85000"/>
              <a:buFont typeface="Wingdings" pitchFamily="2" charset="2"/>
              <a:buChar char="§"/>
              <a:defRPr sz="1600"/>
            </a:lvl4pPr>
            <a:lvl5pPr marL="1280160" indent="-182880" defTabSz="914400">
              <a:lnSpc>
                <a:spcPct val="90000"/>
              </a:lnSpc>
              <a:spcBef>
                <a:spcPts val="400"/>
              </a:spcBef>
              <a:spcAft>
                <a:spcPts val="200"/>
              </a:spcAft>
              <a:buClr>
                <a:schemeClr val="accent1">
                  <a:lumMod val="75000"/>
                </a:schemeClr>
              </a:buClr>
              <a:buSzPct val="85000"/>
              <a:buFont typeface="Wingdings" pitchFamily="2" charset="2"/>
              <a:buChar char="§"/>
              <a:defRPr sz="1600"/>
            </a:lvl5pPr>
            <a:lvl6pPr marL="1600000" indent="-228600" defTabSz="914400">
              <a:lnSpc>
                <a:spcPct val="90000"/>
              </a:lnSpc>
              <a:spcBef>
                <a:spcPts val="400"/>
              </a:spcBef>
              <a:spcAft>
                <a:spcPts val="200"/>
              </a:spcAft>
              <a:buClr>
                <a:schemeClr val="accent1">
                  <a:lumMod val="75000"/>
                </a:schemeClr>
              </a:buClr>
              <a:buSzPct val="85000"/>
              <a:buFont typeface="Wingdings" pitchFamily="2" charset="2"/>
              <a:buChar char="§"/>
              <a:defRPr sz="1600"/>
            </a:lvl6pPr>
            <a:lvl7pPr marL="1900000" indent="-228600" defTabSz="914400">
              <a:lnSpc>
                <a:spcPct val="90000"/>
              </a:lnSpc>
              <a:spcBef>
                <a:spcPts val="400"/>
              </a:spcBef>
              <a:spcAft>
                <a:spcPts val="200"/>
              </a:spcAft>
              <a:buClr>
                <a:schemeClr val="accent1">
                  <a:lumMod val="75000"/>
                </a:schemeClr>
              </a:buClr>
              <a:buSzPct val="85000"/>
              <a:buFont typeface="Wingdings" pitchFamily="2" charset="2"/>
              <a:buChar char="§"/>
              <a:defRPr sz="1600"/>
            </a:lvl7pPr>
            <a:lvl8pPr marL="2200000" indent="-228600" defTabSz="914400">
              <a:lnSpc>
                <a:spcPct val="90000"/>
              </a:lnSpc>
              <a:spcBef>
                <a:spcPts val="400"/>
              </a:spcBef>
              <a:spcAft>
                <a:spcPts val="200"/>
              </a:spcAft>
              <a:buClr>
                <a:schemeClr val="accent1">
                  <a:lumMod val="75000"/>
                </a:schemeClr>
              </a:buClr>
              <a:buSzPct val="85000"/>
              <a:buFont typeface="Wingdings" pitchFamily="2" charset="2"/>
              <a:buChar char="§"/>
              <a:defRPr sz="1600"/>
            </a:lvl8pPr>
            <a:lvl9pPr marL="2500000" indent="-228600" defTabSz="914400">
              <a:lnSpc>
                <a:spcPct val="90000"/>
              </a:lnSpc>
              <a:spcBef>
                <a:spcPts val="400"/>
              </a:spcBef>
              <a:spcAft>
                <a:spcPts val="200"/>
              </a:spcAft>
              <a:buClr>
                <a:schemeClr val="accent1">
                  <a:lumMod val="75000"/>
                </a:schemeClr>
              </a:buClr>
              <a:buSzPct val="85000"/>
              <a:buFont typeface="Wingdings" pitchFamily="2" charset="2"/>
              <a:buChar char="§"/>
              <a:defRPr sz="1600"/>
            </a:lvl9pPr>
          </a:lstStyle>
          <a:p>
            <a:pPr>
              <a:spcBef>
                <a:spcPts val="0"/>
              </a:spcBef>
              <a:spcAft>
                <a:spcPts val="600"/>
              </a:spcAft>
            </a:pPr>
            <a:r>
              <a:rPr lang="en-US" sz="1800" dirty="0"/>
              <a:t>Used the MEAN stack to implement the </a:t>
            </a:r>
            <a:r>
              <a:rPr lang="en-US" sz="1800" b="1" dirty="0"/>
              <a:t>/login</a:t>
            </a:r>
            <a:r>
              <a:rPr lang="en-US" sz="1800" dirty="0"/>
              <a:t> for Log In the user, checking the password and fetching his details such as the email, first name, last name, account type and progress for quizzes and lectures. </a:t>
            </a:r>
          </a:p>
          <a:p>
            <a:pPr>
              <a:spcBef>
                <a:spcPts val="0"/>
              </a:spcBef>
              <a:spcAft>
                <a:spcPts val="600"/>
              </a:spcAft>
            </a:pPr>
            <a:r>
              <a:rPr lang="en-US" sz="1800" dirty="0"/>
              <a:t>Used the MEAN stack to implement the </a:t>
            </a:r>
            <a:r>
              <a:rPr lang="en-US" sz="1800" b="1" dirty="0"/>
              <a:t>/register </a:t>
            </a:r>
            <a:r>
              <a:rPr lang="en-US" sz="1800" dirty="0"/>
              <a:t>to Register the user. </a:t>
            </a:r>
          </a:p>
          <a:p>
            <a:pPr>
              <a:spcBef>
                <a:spcPts val="0"/>
              </a:spcBef>
              <a:spcAft>
                <a:spcPts val="600"/>
              </a:spcAft>
            </a:pPr>
            <a:r>
              <a:rPr lang="en-US" sz="1800" dirty="0" err="1"/>
              <a:t>Bcrypt</a:t>
            </a:r>
            <a:r>
              <a:rPr lang="en-US" sz="1800" dirty="0"/>
              <a:t> module was used for password encryption. </a:t>
            </a:r>
          </a:p>
          <a:p>
            <a:pPr>
              <a:spcBef>
                <a:spcPts val="0"/>
              </a:spcBef>
              <a:spcAft>
                <a:spcPts val="600"/>
              </a:spcAft>
            </a:pPr>
            <a:r>
              <a:rPr lang="en-US" sz="1800" dirty="0"/>
              <a:t>The account can be teacher or student. </a:t>
            </a:r>
          </a:p>
          <a:p>
            <a:pPr>
              <a:spcBef>
                <a:spcPts val="0"/>
              </a:spcBef>
              <a:spcAft>
                <a:spcPts val="600"/>
              </a:spcAft>
            </a:pPr>
            <a:r>
              <a:rPr lang="en-US" sz="1800" dirty="0"/>
              <a:t>All fields are required. Runs validation. </a:t>
            </a:r>
          </a:p>
        </p:txBody>
      </p:sp>
      <p:sp>
        <p:nvSpPr>
          <p:cNvPr id="8" name="TextBox 7">
            <a:extLst>
              <a:ext uri="{FF2B5EF4-FFF2-40B4-BE49-F238E27FC236}">
                <a16:creationId xmlns:a16="http://schemas.microsoft.com/office/drawing/2014/main" id="{6D4BC2FE-4432-4930-A454-E509984AB080}"/>
              </a:ext>
            </a:extLst>
          </p:cNvPr>
          <p:cNvSpPr txBox="1"/>
          <p:nvPr/>
        </p:nvSpPr>
        <p:spPr>
          <a:xfrm>
            <a:off x="1173655" y="6224270"/>
            <a:ext cx="5339938" cy="307777"/>
          </a:xfrm>
          <a:prstGeom prst="rect">
            <a:avLst/>
          </a:prstGeom>
          <a:solidFill>
            <a:schemeClr val="tx1"/>
          </a:solidFill>
        </p:spPr>
        <p:txBody>
          <a:bodyPr wrap="square">
            <a:spAutoFit/>
          </a:bodyPr>
          <a:lstStyle/>
          <a:p>
            <a:r>
              <a:rPr lang="en-US" sz="1400" b="0" dirty="0" err="1">
                <a:solidFill>
                  <a:srgbClr val="8F93A2"/>
                </a:solidFill>
                <a:effectLst/>
                <a:latin typeface="Consolas" panose="020B0609020204030204" pitchFamily="49" charset="0"/>
              </a:rPr>
              <a:t>router</a:t>
            </a:r>
            <a:r>
              <a:rPr lang="en-US" sz="1400" b="0" dirty="0" err="1">
                <a:solidFill>
                  <a:srgbClr val="89DDFF"/>
                </a:solidFill>
                <a:effectLst/>
                <a:latin typeface="Consolas" panose="020B0609020204030204" pitchFamily="49" charset="0"/>
              </a:rPr>
              <a:t>.</a:t>
            </a:r>
            <a:r>
              <a:rPr lang="en-US" sz="1400" b="0" dirty="0" err="1">
                <a:solidFill>
                  <a:srgbClr val="82AAFF"/>
                </a:solidFill>
                <a:effectLst/>
                <a:latin typeface="Consolas" panose="020B0609020204030204" pitchFamily="49" charset="0"/>
              </a:rPr>
              <a:t>post</a:t>
            </a:r>
            <a:r>
              <a:rPr lang="en-US" sz="1400" b="0" dirty="0">
                <a:solidFill>
                  <a:srgbClr val="8F93A2"/>
                </a:solidFill>
                <a:effectLst/>
                <a:latin typeface="Consolas" panose="020B0609020204030204" pitchFamily="49" charset="0"/>
              </a:rPr>
              <a:t>(</a:t>
            </a:r>
            <a:r>
              <a:rPr lang="en-US" sz="1400" b="0" dirty="0">
                <a:solidFill>
                  <a:srgbClr val="89DDFF"/>
                </a:solidFill>
                <a:effectLst/>
                <a:latin typeface="Consolas" panose="020B0609020204030204" pitchFamily="49" charset="0"/>
              </a:rPr>
              <a:t>"</a:t>
            </a:r>
            <a:r>
              <a:rPr lang="en-US" sz="1400" b="0" dirty="0">
                <a:solidFill>
                  <a:srgbClr val="C3E88D"/>
                </a:solidFill>
                <a:effectLst/>
                <a:latin typeface="Consolas" panose="020B0609020204030204" pitchFamily="49" charset="0"/>
              </a:rPr>
              <a:t>/register</a:t>
            </a:r>
            <a:r>
              <a:rPr lang="en-US" sz="1400" b="0" dirty="0">
                <a:solidFill>
                  <a:srgbClr val="89DDFF"/>
                </a:solidFill>
                <a:effectLst/>
                <a:latin typeface="Consolas" panose="020B0609020204030204" pitchFamily="49" charset="0"/>
              </a:rPr>
              <a:t>",</a:t>
            </a:r>
            <a:r>
              <a:rPr lang="en-US" sz="1400" b="0" dirty="0">
                <a:solidFill>
                  <a:srgbClr val="8F93A2"/>
                </a:solidFill>
                <a:effectLst/>
                <a:latin typeface="Consolas" panose="020B0609020204030204" pitchFamily="49" charset="0"/>
              </a:rPr>
              <a:t> </a:t>
            </a:r>
            <a:r>
              <a:rPr lang="en-US" sz="1400" b="0" dirty="0">
                <a:solidFill>
                  <a:srgbClr val="C792EA"/>
                </a:solidFill>
                <a:effectLst/>
                <a:latin typeface="Consolas" panose="020B0609020204030204" pitchFamily="49" charset="0"/>
              </a:rPr>
              <a:t>function</a:t>
            </a:r>
            <a:r>
              <a:rPr lang="en-US" sz="1400" b="0" dirty="0">
                <a:solidFill>
                  <a:srgbClr val="8F93A2"/>
                </a:solidFill>
                <a:effectLst/>
                <a:latin typeface="Consolas" panose="020B0609020204030204" pitchFamily="49" charset="0"/>
              </a:rPr>
              <a:t> </a:t>
            </a:r>
            <a:r>
              <a:rPr lang="en-US" sz="1400" b="0" dirty="0">
                <a:solidFill>
                  <a:srgbClr val="89DDFF"/>
                </a:solidFill>
                <a:effectLst/>
                <a:latin typeface="Consolas" panose="020B0609020204030204" pitchFamily="49" charset="0"/>
              </a:rPr>
              <a:t>(</a:t>
            </a:r>
            <a:r>
              <a:rPr lang="en-US" sz="1400" b="0" dirty="0">
                <a:solidFill>
                  <a:srgbClr val="FF5370"/>
                </a:solidFill>
                <a:effectLst/>
                <a:latin typeface="Consolas" panose="020B0609020204030204" pitchFamily="49" charset="0"/>
              </a:rPr>
              <a:t>req</a:t>
            </a:r>
            <a:r>
              <a:rPr lang="en-US" sz="1400" b="0" dirty="0">
                <a:solidFill>
                  <a:srgbClr val="89DDFF"/>
                </a:solidFill>
                <a:effectLst/>
                <a:latin typeface="Consolas" panose="020B0609020204030204" pitchFamily="49" charset="0"/>
              </a:rPr>
              <a:t>,</a:t>
            </a:r>
            <a:r>
              <a:rPr lang="en-US" sz="1400" b="0" dirty="0">
                <a:solidFill>
                  <a:srgbClr val="8F93A2"/>
                </a:solidFill>
                <a:effectLst/>
                <a:latin typeface="Consolas" panose="020B0609020204030204" pitchFamily="49" charset="0"/>
              </a:rPr>
              <a:t> </a:t>
            </a:r>
            <a:r>
              <a:rPr lang="en-US" sz="1400" b="0" dirty="0">
                <a:solidFill>
                  <a:srgbClr val="FF5370"/>
                </a:solidFill>
                <a:effectLst/>
                <a:latin typeface="Consolas" panose="020B0609020204030204" pitchFamily="49" charset="0"/>
              </a:rPr>
              <a:t>res</a:t>
            </a:r>
            <a:r>
              <a:rPr lang="en-US" sz="1400" b="0" dirty="0">
                <a:solidFill>
                  <a:srgbClr val="89DDFF"/>
                </a:solidFill>
                <a:effectLst/>
                <a:latin typeface="Consolas" panose="020B0609020204030204" pitchFamily="49" charset="0"/>
              </a:rPr>
              <a:t>)</a:t>
            </a:r>
            <a:r>
              <a:rPr lang="en-US" sz="1400" b="0" dirty="0">
                <a:solidFill>
                  <a:srgbClr val="8F93A2"/>
                </a:solidFill>
                <a:effectLst/>
                <a:latin typeface="Consolas" panose="020B0609020204030204" pitchFamily="49" charset="0"/>
              </a:rPr>
              <a:t> </a:t>
            </a:r>
            <a:r>
              <a:rPr lang="en-US" sz="1400" b="0" dirty="0">
                <a:solidFill>
                  <a:srgbClr val="89DDFF"/>
                </a:solidFill>
                <a:effectLst/>
                <a:latin typeface="Consolas" panose="020B0609020204030204" pitchFamily="49" charset="0"/>
              </a:rPr>
              <a:t>{ … }</a:t>
            </a:r>
            <a:r>
              <a:rPr lang="en-US" sz="1400" b="0" dirty="0">
                <a:solidFill>
                  <a:srgbClr val="8F93A2"/>
                </a:solidFill>
                <a:effectLst/>
                <a:latin typeface="Consolas" panose="020B0609020204030204" pitchFamily="49" charset="0"/>
              </a:rPr>
              <a:t>)</a:t>
            </a:r>
            <a:r>
              <a:rPr lang="en-US" sz="1400" b="0" dirty="0">
                <a:solidFill>
                  <a:srgbClr val="89DDFF"/>
                </a:solidFill>
                <a:effectLst/>
                <a:latin typeface="Consolas" panose="020B0609020204030204" pitchFamily="49" charset="0"/>
              </a:rPr>
              <a:t>;</a:t>
            </a:r>
            <a:endParaRPr lang="en-US" sz="1400" b="0" dirty="0">
              <a:solidFill>
                <a:srgbClr val="8F93A2"/>
              </a:solidFill>
              <a:effectLst/>
              <a:latin typeface="Consolas" panose="020B0609020204030204" pitchFamily="49" charset="0"/>
            </a:endParaRPr>
          </a:p>
        </p:txBody>
      </p:sp>
      <p:sp>
        <p:nvSpPr>
          <p:cNvPr id="10" name="TextBox 9">
            <a:extLst>
              <a:ext uri="{FF2B5EF4-FFF2-40B4-BE49-F238E27FC236}">
                <a16:creationId xmlns:a16="http://schemas.microsoft.com/office/drawing/2014/main" id="{EE1C6D9C-3440-469B-B497-85C5F0966965}"/>
              </a:ext>
            </a:extLst>
          </p:cNvPr>
          <p:cNvSpPr txBox="1"/>
          <p:nvPr/>
        </p:nvSpPr>
        <p:spPr>
          <a:xfrm>
            <a:off x="1173655" y="5786261"/>
            <a:ext cx="5339938" cy="307777"/>
          </a:xfrm>
          <a:prstGeom prst="rect">
            <a:avLst/>
          </a:prstGeom>
          <a:solidFill>
            <a:schemeClr val="tx1"/>
          </a:solidFill>
        </p:spPr>
        <p:txBody>
          <a:bodyPr wrap="square">
            <a:spAutoFit/>
          </a:bodyPr>
          <a:lstStyle/>
          <a:p>
            <a:r>
              <a:rPr lang="fr-FR" sz="1400" b="0" dirty="0" err="1">
                <a:solidFill>
                  <a:srgbClr val="8F93A2"/>
                </a:solidFill>
                <a:effectLst/>
                <a:latin typeface="Consolas" panose="020B0609020204030204" pitchFamily="49" charset="0"/>
              </a:rPr>
              <a:t>router</a:t>
            </a:r>
            <a:r>
              <a:rPr lang="fr-FR" sz="1400" b="0" dirty="0" err="1">
                <a:solidFill>
                  <a:srgbClr val="89DDFF"/>
                </a:solidFill>
                <a:effectLst/>
                <a:latin typeface="Consolas" panose="020B0609020204030204" pitchFamily="49" charset="0"/>
              </a:rPr>
              <a:t>.</a:t>
            </a:r>
            <a:r>
              <a:rPr lang="fr-FR" sz="1400" b="0" dirty="0" err="1">
                <a:solidFill>
                  <a:srgbClr val="82AAFF"/>
                </a:solidFill>
                <a:effectLst/>
                <a:latin typeface="Consolas" panose="020B0609020204030204" pitchFamily="49" charset="0"/>
              </a:rPr>
              <a:t>post</a:t>
            </a:r>
            <a:r>
              <a:rPr lang="fr-FR" sz="1400" b="0" dirty="0">
                <a:solidFill>
                  <a:srgbClr val="8F93A2"/>
                </a:solidFill>
                <a:effectLst/>
                <a:latin typeface="Consolas" panose="020B0609020204030204" pitchFamily="49" charset="0"/>
              </a:rPr>
              <a:t>(</a:t>
            </a:r>
            <a:r>
              <a:rPr lang="fr-FR" sz="1400" b="0" dirty="0">
                <a:solidFill>
                  <a:srgbClr val="89DDFF"/>
                </a:solidFill>
                <a:effectLst/>
                <a:latin typeface="Consolas" panose="020B0609020204030204" pitchFamily="49" charset="0"/>
              </a:rPr>
              <a:t>"</a:t>
            </a:r>
            <a:r>
              <a:rPr lang="fr-FR" sz="1400" b="0" dirty="0">
                <a:solidFill>
                  <a:srgbClr val="C3E88D"/>
                </a:solidFill>
                <a:effectLst/>
                <a:latin typeface="Consolas" panose="020B0609020204030204" pitchFamily="49" charset="0"/>
              </a:rPr>
              <a:t>/login</a:t>
            </a:r>
            <a:r>
              <a:rPr lang="fr-FR" sz="1400" b="0" dirty="0">
                <a:solidFill>
                  <a:srgbClr val="89DDFF"/>
                </a:solidFill>
                <a:effectLst/>
                <a:latin typeface="Consolas" panose="020B0609020204030204" pitchFamily="49" charset="0"/>
              </a:rPr>
              <a:t>",</a:t>
            </a:r>
            <a:r>
              <a:rPr lang="fr-FR" sz="1400" b="0" dirty="0">
                <a:solidFill>
                  <a:srgbClr val="8F93A2"/>
                </a:solidFill>
                <a:effectLst/>
                <a:latin typeface="Consolas" panose="020B0609020204030204" pitchFamily="49" charset="0"/>
              </a:rPr>
              <a:t> </a:t>
            </a:r>
            <a:r>
              <a:rPr lang="fr-FR" sz="1400" b="0" dirty="0" err="1">
                <a:solidFill>
                  <a:srgbClr val="C792EA"/>
                </a:solidFill>
                <a:effectLst/>
                <a:latin typeface="Consolas" panose="020B0609020204030204" pitchFamily="49" charset="0"/>
              </a:rPr>
              <a:t>function</a:t>
            </a:r>
            <a:r>
              <a:rPr lang="fr-FR" sz="1400" b="0" dirty="0">
                <a:solidFill>
                  <a:srgbClr val="8F93A2"/>
                </a:solidFill>
                <a:effectLst/>
                <a:latin typeface="Consolas" panose="020B0609020204030204" pitchFamily="49" charset="0"/>
              </a:rPr>
              <a:t> </a:t>
            </a:r>
            <a:r>
              <a:rPr lang="fr-FR" sz="1400" b="0" dirty="0">
                <a:solidFill>
                  <a:srgbClr val="89DDFF"/>
                </a:solidFill>
                <a:effectLst/>
                <a:latin typeface="Consolas" panose="020B0609020204030204" pitchFamily="49" charset="0"/>
              </a:rPr>
              <a:t>(</a:t>
            </a:r>
            <a:r>
              <a:rPr lang="fr-FR" sz="1400" b="0" dirty="0" err="1">
                <a:solidFill>
                  <a:srgbClr val="FF5370"/>
                </a:solidFill>
                <a:effectLst/>
                <a:latin typeface="Consolas" panose="020B0609020204030204" pitchFamily="49" charset="0"/>
              </a:rPr>
              <a:t>req</a:t>
            </a:r>
            <a:r>
              <a:rPr lang="fr-FR" sz="1400" b="0" dirty="0">
                <a:solidFill>
                  <a:srgbClr val="89DDFF"/>
                </a:solidFill>
                <a:effectLst/>
                <a:latin typeface="Consolas" panose="020B0609020204030204" pitchFamily="49" charset="0"/>
              </a:rPr>
              <a:t>,</a:t>
            </a:r>
            <a:r>
              <a:rPr lang="fr-FR" sz="1400" b="0" dirty="0">
                <a:solidFill>
                  <a:srgbClr val="8F93A2"/>
                </a:solidFill>
                <a:effectLst/>
                <a:latin typeface="Consolas" panose="020B0609020204030204" pitchFamily="49" charset="0"/>
              </a:rPr>
              <a:t> </a:t>
            </a:r>
            <a:r>
              <a:rPr lang="fr-FR" sz="1400" b="0" dirty="0" err="1">
                <a:solidFill>
                  <a:srgbClr val="FF5370"/>
                </a:solidFill>
                <a:effectLst/>
                <a:latin typeface="Consolas" panose="020B0609020204030204" pitchFamily="49" charset="0"/>
              </a:rPr>
              <a:t>res</a:t>
            </a:r>
            <a:r>
              <a:rPr lang="fr-FR" sz="1400" b="0" dirty="0">
                <a:solidFill>
                  <a:srgbClr val="89DDFF"/>
                </a:solidFill>
                <a:effectLst/>
                <a:latin typeface="Consolas" panose="020B0609020204030204" pitchFamily="49" charset="0"/>
              </a:rPr>
              <a:t>)</a:t>
            </a:r>
            <a:r>
              <a:rPr lang="fr-FR" sz="1400" b="0" dirty="0">
                <a:solidFill>
                  <a:srgbClr val="8F93A2"/>
                </a:solidFill>
                <a:effectLst/>
                <a:latin typeface="Consolas" panose="020B0609020204030204" pitchFamily="49" charset="0"/>
              </a:rPr>
              <a:t> </a:t>
            </a:r>
            <a:r>
              <a:rPr lang="fr-FR" sz="1400" b="0" dirty="0">
                <a:solidFill>
                  <a:srgbClr val="89DDFF"/>
                </a:solidFill>
                <a:effectLst/>
                <a:latin typeface="Consolas" panose="020B0609020204030204" pitchFamily="49" charset="0"/>
              </a:rPr>
              <a:t>{</a:t>
            </a:r>
            <a:r>
              <a:rPr lang="fr-FR" sz="1400" dirty="0">
                <a:solidFill>
                  <a:srgbClr val="8F93A2"/>
                </a:solidFill>
                <a:latin typeface="Consolas" panose="020B0609020204030204" pitchFamily="49" charset="0"/>
              </a:rPr>
              <a:t> </a:t>
            </a:r>
            <a:r>
              <a:rPr lang="en-US" sz="1400" b="0" dirty="0">
                <a:solidFill>
                  <a:srgbClr val="89DDFF"/>
                </a:solidFill>
                <a:effectLst/>
                <a:latin typeface="Consolas" panose="020B0609020204030204" pitchFamily="49" charset="0"/>
              </a:rPr>
              <a:t>… }</a:t>
            </a:r>
            <a:r>
              <a:rPr lang="en-US" sz="1400" b="0" dirty="0">
                <a:solidFill>
                  <a:srgbClr val="8F93A2"/>
                </a:solidFill>
                <a:effectLst/>
                <a:latin typeface="Consolas" panose="020B0609020204030204" pitchFamily="49" charset="0"/>
              </a:rPr>
              <a:t>)</a:t>
            </a:r>
            <a:r>
              <a:rPr lang="en-US" sz="1400" b="0" dirty="0">
                <a:solidFill>
                  <a:srgbClr val="89DDFF"/>
                </a:solidFill>
                <a:effectLst/>
                <a:latin typeface="Consolas" panose="020B0609020204030204" pitchFamily="49" charset="0"/>
              </a:rPr>
              <a:t>;</a:t>
            </a:r>
            <a:endParaRPr lang="en-US" sz="1400" b="0" dirty="0">
              <a:solidFill>
                <a:srgbClr val="8F93A2"/>
              </a:solidFill>
              <a:effectLst/>
              <a:latin typeface="Consolas" panose="020B0609020204030204" pitchFamily="49" charset="0"/>
            </a:endParaRPr>
          </a:p>
        </p:txBody>
      </p:sp>
    </p:spTree>
    <p:extLst>
      <p:ext uri="{BB962C8B-B14F-4D97-AF65-F5344CB8AC3E}">
        <p14:creationId xmlns:p14="http://schemas.microsoft.com/office/powerpoint/2010/main" val="4059981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0"/>
                                  </p:stCondLst>
                                  <p:iterate type="wd">
                                    <p:tmPct val="10000"/>
                                  </p:iterate>
                                  <p:childTnLst>
                                    <p:set>
                                      <p:cBhvr>
                                        <p:cTn id="12" dur="1" fill="hold">
                                          <p:stCondLst>
                                            <p:cond delay="0"/>
                                          </p:stCondLst>
                                        </p:cTn>
                                        <p:tgtEl>
                                          <p:spTgt spid="13">
                                            <p:txEl>
                                              <p:pRg st="0" end="0"/>
                                            </p:txEl>
                                          </p:spTgt>
                                        </p:tgtEl>
                                        <p:attrNameLst>
                                          <p:attrName>style.visibility</p:attrName>
                                        </p:attrNameLst>
                                      </p:cBhvr>
                                      <p:to>
                                        <p:strVal val="visible"/>
                                      </p:to>
                                    </p:set>
                                    <p:animEffect transition="in" filter="fade">
                                      <p:cBhvr>
                                        <p:cTn id="13" dur="500"/>
                                        <p:tgtEl>
                                          <p:spTgt spid="13">
                                            <p:txEl>
                                              <p:pRg st="0" end="0"/>
                                            </p:txEl>
                                          </p:spTgt>
                                        </p:tgtEl>
                                      </p:cBhvr>
                                    </p:animEffect>
                                  </p:childTnLst>
                                </p:cTn>
                              </p:par>
                            </p:childTnLst>
                          </p:cTn>
                        </p:par>
                        <p:par>
                          <p:cTn id="14" fill="hold">
                            <p:stCondLst>
                              <p:cond delay="3550"/>
                            </p:stCondLst>
                            <p:childTnLst>
                              <p:par>
                                <p:cTn id="15" presetID="10" presetClass="entr" presetSubtype="0" fill="hold" grpId="0" nodeType="afterEffect">
                                  <p:stCondLst>
                                    <p:cond delay="0"/>
                                  </p:stCondLst>
                                  <p:iterate type="wd">
                                    <p:tmPct val="10000"/>
                                  </p:iterate>
                                  <p:childTnLst>
                                    <p:set>
                                      <p:cBhvr>
                                        <p:cTn id="16" dur="1" fill="hold">
                                          <p:stCondLst>
                                            <p:cond delay="0"/>
                                          </p:stCondLst>
                                        </p:cTn>
                                        <p:tgtEl>
                                          <p:spTgt spid="13">
                                            <p:txEl>
                                              <p:pRg st="1" end="1"/>
                                            </p:txEl>
                                          </p:spTgt>
                                        </p:tgtEl>
                                        <p:attrNameLst>
                                          <p:attrName>style.visibility</p:attrName>
                                        </p:attrNameLst>
                                      </p:cBhvr>
                                      <p:to>
                                        <p:strVal val="visible"/>
                                      </p:to>
                                    </p:set>
                                    <p:animEffect transition="in" filter="fade">
                                      <p:cBhvr>
                                        <p:cTn id="17" dur="500"/>
                                        <p:tgtEl>
                                          <p:spTgt spid="13">
                                            <p:txEl>
                                              <p:pRg st="1" end="1"/>
                                            </p:txEl>
                                          </p:spTgt>
                                        </p:tgtEl>
                                      </p:cBhvr>
                                    </p:animEffect>
                                  </p:childTnLst>
                                </p:cTn>
                              </p:par>
                            </p:childTnLst>
                          </p:cTn>
                        </p:par>
                        <p:par>
                          <p:cTn id="18" fill="hold">
                            <p:stCondLst>
                              <p:cond delay="4700"/>
                            </p:stCondLst>
                            <p:childTnLst>
                              <p:par>
                                <p:cTn id="19" presetID="10" presetClass="entr" presetSubtype="0" fill="hold" grpId="0" nodeType="afterEffect">
                                  <p:stCondLst>
                                    <p:cond delay="0"/>
                                  </p:stCondLst>
                                  <p:iterate type="wd">
                                    <p:tmPct val="10000"/>
                                  </p:iterate>
                                  <p:childTnLst>
                                    <p:set>
                                      <p:cBhvr>
                                        <p:cTn id="20" dur="1" fill="hold">
                                          <p:stCondLst>
                                            <p:cond delay="0"/>
                                          </p:stCondLst>
                                        </p:cTn>
                                        <p:tgtEl>
                                          <p:spTgt spid="13">
                                            <p:txEl>
                                              <p:pRg st="2" end="2"/>
                                            </p:txEl>
                                          </p:spTgt>
                                        </p:tgtEl>
                                        <p:attrNameLst>
                                          <p:attrName>style.visibility</p:attrName>
                                        </p:attrNameLst>
                                      </p:cBhvr>
                                      <p:to>
                                        <p:strVal val="visible"/>
                                      </p:to>
                                    </p:set>
                                    <p:animEffect transition="in" filter="fade">
                                      <p:cBhvr>
                                        <p:cTn id="21" dur="500"/>
                                        <p:tgtEl>
                                          <p:spTgt spid="13">
                                            <p:txEl>
                                              <p:pRg st="2" end="2"/>
                                            </p:txEl>
                                          </p:spTgt>
                                        </p:tgtEl>
                                      </p:cBhvr>
                                    </p:animEffect>
                                  </p:childTnLst>
                                </p:cTn>
                              </p:par>
                            </p:childTnLst>
                          </p:cTn>
                        </p:par>
                        <p:par>
                          <p:cTn id="22" fill="hold">
                            <p:stCondLst>
                              <p:cond delay="5550"/>
                            </p:stCondLst>
                            <p:childTnLst>
                              <p:par>
                                <p:cTn id="23" presetID="10" presetClass="entr" presetSubtype="0" fill="hold" grpId="0" nodeType="afterEffect">
                                  <p:stCondLst>
                                    <p:cond delay="0"/>
                                  </p:stCondLst>
                                  <p:iterate type="wd">
                                    <p:tmPct val="10000"/>
                                  </p:iterate>
                                  <p:childTnLst>
                                    <p:set>
                                      <p:cBhvr>
                                        <p:cTn id="24" dur="1" fill="hold">
                                          <p:stCondLst>
                                            <p:cond delay="0"/>
                                          </p:stCondLst>
                                        </p:cTn>
                                        <p:tgtEl>
                                          <p:spTgt spid="13">
                                            <p:txEl>
                                              <p:pRg st="3" end="3"/>
                                            </p:txEl>
                                          </p:spTgt>
                                        </p:tgtEl>
                                        <p:attrNameLst>
                                          <p:attrName>style.visibility</p:attrName>
                                        </p:attrNameLst>
                                      </p:cBhvr>
                                      <p:to>
                                        <p:strVal val="visible"/>
                                      </p:to>
                                    </p:set>
                                    <p:animEffect transition="in" filter="fade">
                                      <p:cBhvr>
                                        <p:cTn id="25" dur="500"/>
                                        <p:tgtEl>
                                          <p:spTgt spid="13">
                                            <p:txEl>
                                              <p:pRg st="3" end="3"/>
                                            </p:txEl>
                                          </p:spTgt>
                                        </p:tgtEl>
                                      </p:cBhvr>
                                    </p:animEffect>
                                  </p:childTnLst>
                                </p:cTn>
                              </p:par>
                            </p:childTnLst>
                          </p:cTn>
                        </p:par>
                        <p:par>
                          <p:cTn id="26" fill="hold">
                            <p:stCondLst>
                              <p:cond delay="6400"/>
                            </p:stCondLst>
                            <p:childTnLst>
                              <p:par>
                                <p:cTn id="27" presetID="10" presetClass="entr" presetSubtype="0" fill="hold" grpId="0" nodeType="afterEffect">
                                  <p:stCondLst>
                                    <p:cond delay="0"/>
                                  </p:stCondLst>
                                  <p:iterate type="wd">
                                    <p:tmPct val="10000"/>
                                  </p:iterate>
                                  <p:childTnLst>
                                    <p:set>
                                      <p:cBhvr>
                                        <p:cTn id="28" dur="1" fill="hold">
                                          <p:stCondLst>
                                            <p:cond delay="0"/>
                                          </p:stCondLst>
                                        </p:cTn>
                                        <p:tgtEl>
                                          <p:spTgt spid="13">
                                            <p:txEl>
                                              <p:pRg st="4" end="4"/>
                                            </p:txEl>
                                          </p:spTgt>
                                        </p:tgtEl>
                                        <p:attrNameLst>
                                          <p:attrName>style.visibility</p:attrName>
                                        </p:attrNameLst>
                                      </p:cBhvr>
                                      <p:to>
                                        <p:strVal val="visible"/>
                                      </p:to>
                                    </p:set>
                                    <p:animEffect transition="in" filter="fade">
                                      <p:cBhvr>
                                        <p:cTn id="29" dur="500"/>
                                        <p:tgtEl>
                                          <p:spTgt spid="1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3" grpId="0" uiExpand="1"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6039A0A-544B-4DDF-9D3A-5DB47CA6B8CC}"/>
              </a:ext>
            </a:extLst>
          </p:cNvPr>
          <p:cNvPicPr>
            <a:picLocks noChangeAspect="1"/>
          </p:cNvPicPr>
          <p:nvPr/>
        </p:nvPicPr>
        <p:blipFill rotWithShape="1">
          <a:blip r:embed="rId2"/>
          <a:srcRect b="9864"/>
          <a:stretch/>
        </p:blipFill>
        <p:spPr>
          <a:xfrm>
            <a:off x="304717" y="1091236"/>
            <a:ext cx="7060510" cy="4598026"/>
          </a:xfrm>
          <a:prstGeom prst="rect">
            <a:avLst/>
          </a:prstGeom>
        </p:spPr>
      </p:pic>
      <p:sp>
        <p:nvSpPr>
          <p:cNvPr id="4" name="Title 1">
            <a:extLst>
              <a:ext uri="{FF2B5EF4-FFF2-40B4-BE49-F238E27FC236}">
                <a16:creationId xmlns:a16="http://schemas.microsoft.com/office/drawing/2014/main" id="{AD688746-0C57-4D90-8F08-FD9D5E9CDB66}"/>
              </a:ext>
            </a:extLst>
          </p:cNvPr>
          <p:cNvSpPr txBox="1">
            <a:spLocks/>
          </p:cNvSpPr>
          <p:nvPr/>
        </p:nvSpPr>
        <p:spPr>
          <a:xfrm>
            <a:off x="304717" y="189260"/>
            <a:ext cx="10423024" cy="825404"/>
          </a:xfrm>
          <a:prstGeom prst="rect">
            <a:avLst/>
          </a:prstGeom>
        </p:spPr>
        <p:txBody>
          <a:bodyPr vert="horz" lIns="91440" tIns="45720" rIns="91440" bIns="45720" rtlCol="0" anchor="b">
            <a:normAutofit fontScale="97500"/>
          </a:bodyPr>
          <a:lstStyle>
            <a:lvl1pPr algn="l" defTabSz="914400" rtl="0" eaLnBrk="1" latinLnBrk="0" hangingPunct="1">
              <a:lnSpc>
                <a:spcPct val="90000"/>
              </a:lnSpc>
              <a:spcBef>
                <a:spcPct val="0"/>
              </a:spcBef>
              <a:buNone/>
              <a:defRPr sz="5400" kern="1200" cap="all" baseline="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en-US" dirty="0">
                <a:solidFill>
                  <a:schemeClr val="tx1"/>
                </a:solidFill>
              </a:rPr>
              <a:t>FUNCTIONALITY - Learn</a:t>
            </a:r>
          </a:p>
        </p:txBody>
      </p:sp>
      <p:sp>
        <p:nvSpPr>
          <p:cNvPr id="5" name="Rectangle 4">
            <a:extLst>
              <a:ext uri="{FF2B5EF4-FFF2-40B4-BE49-F238E27FC236}">
                <a16:creationId xmlns:a16="http://schemas.microsoft.com/office/drawing/2014/main" id="{28AE01CF-A083-41BB-88A9-1FFC3EF7B970}"/>
              </a:ext>
            </a:extLst>
          </p:cNvPr>
          <p:cNvSpPr/>
          <p:nvPr/>
        </p:nvSpPr>
        <p:spPr>
          <a:xfrm rot="900000">
            <a:off x="9424674" y="424928"/>
            <a:ext cx="2492723" cy="6071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As Student</a:t>
            </a:r>
          </a:p>
        </p:txBody>
      </p:sp>
      <p:sp>
        <p:nvSpPr>
          <p:cNvPr id="7" name="TextBox 6">
            <a:extLst>
              <a:ext uri="{FF2B5EF4-FFF2-40B4-BE49-F238E27FC236}">
                <a16:creationId xmlns:a16="http://schemas.microsoft.com/office/drawing/2014/main" id="{3CF69CFC-7AEB-474C-B3BF-350ECEB9CA40}"/>
              </a:ext>
            </a:extLst>
          </p:cNvPr>
          <p:cNvSpPr txBox="1"/>
          <p:nvPr/>
        </p:nvSpPr>
        <p:spPr>
          <a:xfrm>
            <a:off x="7363696" y="2050589"/>
            <a:ext cx="4589798" cy="3431766"/>
          </a:xfrm>
          <a:prstGeom prst="rect">
            <a:avLst/>
          </a:prstGeom>
        </p:spPr>
        <p:txBody>
          <a:bodyPr vert="horz" lIns="91440" tIns="45720" rIns="91440" bIns="45720" rtlCol="0">
            <a:noAutofit/>
          </a:bodyPr>
          <a:lstStyle>
            <a:lvl1pPr marL="182880" indent="-182880" algn="just" defTabSz="914400">
              <a:lnSpc>
                <a:spcPct val="90000"/>
              </a:lnSpc>
              <a:spcBef>
                <a:spcPts val="1200"/>
              </a:spcBef>
              <a:buClr>
                <a:schemeClr val="accent1">
                  <a:lumMod val="75000"/>
                </a:schemeClr>
              </a:buClr>
              <a:buSzPct val="85000"/>
              <a:buFont typeface="Wingdings" pitchFamily="2" charset="2"/>
              <a:buChar char="§"/>
              <a:defRPr sz="2000"/>
            </a:lvl1pPr>
            <a:lvl2pPr indent="-182880" defTabSz="914400">
              <a:lnSpc>
                <a:spcPct val="90000"/>
              </a:lnSpc>
              <a:spcBef>
                <a:spcPts val="400"/>
              </a:spcBef>
              <a:spcAft>
                <a:spcPts val="200"/>
              </a:spcAft>
              <a:buClr>
                <a:schemeClr val="accent1">
                  <a:lumMod val="75000"/>
                </a:schemeClr>
              </a:buClr>
              <a:buSzPct val="85000"/>
              <a:buFont typeface="Wingdings" pitchFamily="2" charset="2"/>
              <a:buChar char="§"/>
            </a:lvl2pPr>
            <a:lvl3pPr marL="731520" indent="-182880" defTabSz="914400">
              <a:lnSpc>
                <a:spcPct val="90000"/>
              </a:lnSpc>
              <a:spcBef>
                <a:spcPts val="400"/>
              </a:spcBef>
              <a:spcAft>
                <a:spcPts val="200"/>
              </a:spcAft>
              <a:buClr>
                <a:schemeClr val="accent1">
                  <a:lumMod val="75000"/>
                </a:schemeClr>
              </a:buClr>
              <a:buSzPct val="85000"/>
              <a:buFont typeface="Wingdings" pitchFamily="2" charset="2"/>
              <a:buChar char="§"/>
              <a:defRPr sz="1600"/>
            </a:lvl3pPr>
            <a:lvl4pPr marL="1005840" indent="-182880" defTabSz="914400">
              <a:lnSpc>
                <a:spcPct val="90000"/>
              </a:lnSpc>
              <a:spcBef>
                <a:spcPts val="400"/>
              </a:spcBef>
              <a:spcAft>
                <a:spcPts val="200"/>
              </a:spcAft>
              <a:buClr>
                <a:schemeClr val="accent1">
                  <a:lumMod val="75000"/>
                </a:schemeClr>
              </a:buClr>
              <a:buSzPct val="85000"/>
              <a:buFont typeface="Wingdings" pitchFamily="2" charset="2"/>
              <a:buChar char="§"/>
              <a:defRPr sz="1600"/>
            </a:lvl4pPr>
            <a:lvl5pPr marL="1280160" indent="-182880" defTabSz="914400">
              <a:lnSpc>
                <a:spcPct val="90000"/>
              </a:lnSpc>
              <a:spcBef>
                <a:spcPts val="400"/>
              </a:spcBef>
              <a:spcAft>
                <a:spcPts val="200"/>
              </a:spcAft>
              <a:buClr>
                <a:schemeClr val="accent1">
                  <a:lumMod val="75000"/>
                </a:schemeClr>
              </a:buClr>
              <a:buSzPct val="85000"/>
              <a:buFont typeface="Wingdings" pitchFamily="2" charset="2"/>
              <a:buChar char="§"/>
              <a:defRPr sz="1600"/>
            </a:lvl5pPr>
            <a:lvl6pPr marL="1600000" indent="-228600" defTabSz="914400">
              <a:lnSpc>
                <a:spcPct val="90000"/>
              </a:lnSpc>
              <a:spcBef>
                <a:spcPts val="400"/>
              </a:spcBef>
              <a:spcAft>
                <a:spcPts val="200"/>
              </a:spcAft>
              <a:buClr>
                <a:schemeClr val="accent1">
                  <a:lumMod val="75000"/>
                </a:schemeClr>
              </a:buClr>
              <a:buSzPct val="85000"/>
              <a:buFont typeface="Wingdings" pitchFamily="2" charset="2"/>
              <a:buChar char="§"/>
              <a:defRPr sz="1600"/>
            </a:lvl6pPr>
            <a:lvl7pPr marL="1900000" indent="-228600" defTabSz="914400">
              <a:lnSpc>
                <a:spcPct val="90000"/>
              </a:lnSpc>
              <a:spcBef>
                <a:spcPts val="400"/>
              </a:spcBef>
              <a:spcAft>
                <a:spcPts val="200"/>
              </a:spcAft>
              <a:buClr>
                <a:schemeClr val="accent1">
                  <a:lumMod val="75000"/>
                </a:schemeClr>
              </a:buClr>
              <a:buSzPct val="85000"/>
              <a:buFont typeface="Wingdings" pitchFamily="2" charset="2"/>
              <a:buChar char="§"/>
              <a:defRPr sz="1600"/>
            </a:lvl7pPr>
            <a:lvl8pPr marL="2200000" indent="-228600" defTabSz="914400">
              <a:lnSpc>
                <a:spcPct val="90000"/>
              </a:lnSpc>
              <a:spcBef>
                <a:spcPts val="400"/>
              </a:spcBef>
              <a:spcAft>
                <a:spcPts val="200"/>
              </a:spcAft>
              <a:buClr>
                <a:schemeClr val="accent1">
                  <a:lumMod val="75000"/>
                </a:schemeClr>
              </a:buClr>
              <a:buSzPct val="85000"/>
              <a:buFont typeface="Wingdings" pitchFamily="2" charset="2"/>
              <a:buChar char="§"/>
              <a:defRPr sz="1600"/>
            </a:lvl8pPr>
            <a:lvl9pPr marL="2500000" indent="-228600" defTabSz="914400">
              <a:lnSpc>
                <a:spcPct val="90000"/>
              </a:lnSpc>
              <a:spcBef>
                <a:spcPts val="400"/>
              </a:spcBef>
              <a:spcAft>
                <a:spcPts val="200"/>
              </a:spcAft>
              <a:buClr>
                <a:schemeClr val="accent1">
                  <a:lumMod val="75000"/>
                </a:schemeClr>
              </a:buClr>
              <a:buSzPct val="85000"/>
              <a:buFont typeface="Wingdings" pitchFamily="2" charset="2"/>
              <a:buChar char="§"/>
              <a:defRPr sz="1600"/>
            </a:lvl9pPr>
          </a:lstStyle>
          <a:p>
            <a:pPr>
              <a:spcBef>
                <a:spcPts val="0"/>
              </a:spcBef>
              <a:spcAft>
                <a:spcPts val="600"/>
              </a:spcAft>
            </a:pPr>
            <a:r>
              <a:rPr lang="en-US" sz="1800" dirty="0"/>
              <a:t>Used the MEAN stack to implement the </a:t>
            </a:r>
            <a:r>
              <a:rPr lang="en-US" sz="1800" b="1" dirty="0"/>
              <a:t>/</a:t>
            </a:r>
            <a:r>
              <a:rPr lang="en-US" sz="1800" b="1" dirty="0" err="1"/>
              <a:t>getLecture</a:t>
            </a:r>
            <a:r>
              <a:rPr lang="en-US" sz="1800" b="1" dirty="0"/>
              <a:t>/:id </a:t>
            </a:r>
            <a:r>
              <a:rPr lang="en-US" sz="1800" dirty="0"/>
              <a:t>to fetch the lecture of the specified system with their description, points of interest, and image. </a:t>
            </a:r>
          </a:p>
          <a:p>
            <a:pPr>
              <a:spcBef>
                <a:spcPts val="0"/>
              </a:spcBef>
              <a:spcAft>
                <a:spcPts val="600"/>
              </a:spcAft>
            </a:pPr>
            <a:r>
              <a:rPr lang="en-US" sz="1800" dirty="0"/>
              <a:t>Used the MEAN stack to implement the </a:t>
            </a:r>
            <a:r>
              <a:rPr lang="en-US" sz="1800" b="1" dirty="0"/>
              <a:t>/</a:t>
            </a:r>
            <a:r>
              <a:rPr lang="en-US" sz="1800" b="1" dirty="0" err="1"/>
              <a:t>completeLecture</a:t>
            </a:r>
            <a:r>
              <a:rPr lang="en-US" sz="1800" b="1" dirty="0"/>
              <a:t> </a:t>
            </a:r>
            <a:r>
              <a:rPr lang="en-US" sz="1800" dirty="0"/>
              <a:t>to mark the lecture as completed.</a:t>
            </a:r>
          </a:p>
          <a:p>
            <a:pPr>
              <a:spcBef>
                <a:spcPts val="0"/>
              </a:spcBef>
              <a:spcAft>
                <a:spcPts val="600"/>
              </a:spcAft>
            </a:pPr>
            <a:r>
              <a:rPr lang="en-US" sz="1800" dirty="0"/>
              <a:t>Used JavaScript to implement </a:t>
            </a:r>
            <a:r>
              <a:rPr lang="en-US" sz="1800" b="1" dirty="0"/>
              <a:t>the</a:t>
            </a:r>
            <a:r>
              <a:rPr lang="en-US" sz="1800" dirty="0"/>
              <a:t> </a:t>
            </a:r>
            <a:r>
              <a:rPr lang="en-US" sz="1800" b="1" dirty="0"/>
              <a:t>points of interests</a:t>
            </a:r>
            <a:r>
              <a:rPr lang="en-US" sz="1800" dirty="0"/>
              <a:t> hovering that displays a description about the specific component. </a:t>
            </a:r>
          </a:p>
        </p:txBody>
      </p:sp>
      <p:sp>
        <p:nvSpPr>
          <p:cNvPr id="9" name="TextBox 8">
            <a:extLst>
              <a:ext uri="{FF2B5EF4-FFF2-40B4-BE49-F238E27FC236}">
                <a16:creationId xmlns:a16="http://schemas.microsoft.com/office/drawing/2014/main" id="{331C4421-DD9A-4AF8-99D8-847D938F55D5}"/>
              </a:ext>
            </a:extLst>
          </p:cNvPr>
          <p:cNvSpPr txBox="1"/>
          <p:nvPr/>
        </p:nvSpPr>
        <p:spPr>
          <a:xfrm>
            <a:off x="737490" y="6360963"/>
            <a:ext cx="6019569" cy="307777"/>
          </a:xfrm>
          <a:prstGeom prst="rect">
            <a:avLst/>
          </a:prstGeom>
          <a:solidFill>
            <a:schemeClr val="tx1"/>
          </a:solidFill>
        </p:spPr>
        <p:txBody>
          <a:bodyPr wrap="square">
            <a:spAutoFit/>
          </a:bodyPr>
          <a:lstStyle/>
          <a:p>
            <a:r>
              <a:rPr lang="en-US" sz="1400" b="0" dirty="0" err="1">
                <a:solidFill>
                  <a:srgbClr val="8F93A2"/>
                </a:solidFill>
                <a:effectLst/>
                <a:latin typeface="Consolas" panose="020B0609020204030204" pitchFamily="49" charset="0"/>
              </a:rPr>
              <a:t>router</a:t>
            </a:r>
            <a:r>
              <a:rPr lang="en-US" sz="1400" b="0" dirty="0" err="1">
                <a:solidFill>
                  <a:srgbClr val="89DDFF"/>
                </a:solidFill>
                <a:effectLst/>
                <a:latin typeface="Consolas" panose="020B0609020204030204" pitchFamily="49" charset="0"/>
              </a:rPr>
              <a:t>.</a:t>
            </a:r>
            <a:r>
              <a:rPr lang="en-US" sz="1400" b="0" dirty="0" err="1">
                <a:solidFill>
                  <a:srgbClr val="82AAFF"/>
                </a:solidFill>
                <a:effectLst/>
                <a:latin typeface="Consolas" panose="020B0609020204030204" pitchFamily="49" charset="0"/>
              </a:rPr>
              <a:t>post</a:t>
            </a:r>
            <a:r>
              <a:rPr lang="en-US" sz="1400" b="0" dirty="0">
                <a:solidFill>
                  <a:srgbClr val="8F93A2"/>
                </a:solidFill>
                <a:effectLst/>
                <a:latin typeface="Consolas" panose="020B0609020204030204" pitchFamily="49" charset="0"/>
              </a:rPr>
              <a:t>(</a:t>
            </a:r>
            <a:r>
              <a:rPr lang="en-US" sz="1400" b="0" dirty="0">
                <a:solidFill>
                  <a:srgbClr val="89DDFF"/>
                </a:solidFill>
                <a:effectLst/>
                <a:latin typeface="Consolas" panose="020B0609020204030204" pitchFamily="49" charset="0"/>
              </a:rPr>
              <a:t>"</a:t>
            </a:r>
            <a:r>
              <a:rPr lang="en-US" sz="1400" b="0" dirty="0">
                <a:solidFill>
                  <a:srgbClr val="C3E88D"/>
                </a:solidFill>
                <a:effectLst/>
                <a:latin typeface="Consolas" panose="020B0609020204030204" pitchFamily="49" charset="0"/>
              </a:rPr>
              <a:t>/</a:t>
            </a:r>
            <a:r>
              <a:rPr lang="en-US" sz="1400" b="0" dirty="0" err="1">
                <a:solidFill>
                  <a:srgbClr val="C3E88D"/>
                </a:solidFill>
                <a:effectLst/>
                <a:latin typeface="Consolas" panose="020B0609020204030204" pitchFamily="49" charset="0"/>
              </a:rPr>
              <a:t>completeLecture</a:t>
            </a:r>
            <a:r>
              <a:rPr lang="en-US" sz="1400" b="0" dirty="0">
                <a:solidFill>
                  <a:srgbClr val="89DDFF"/>
                </a:solidFill>
                <a:effectLst/>
                <a:latin typeface="Consolas" panose="020B0609020204030204" pitchFamily="49" charset="0"/>
              </a:rPr>
              <a:t>",</a:t>
            </a:r>
            <a:r>
              <a:rPr lang="en-US" sz="1400" b="0" dirty="0">
                <a:solidFill>
                  <a:srgbClr val="8F93A2"/>
                </a:solidFill>
                <a:effectLst/>
                <a:latin typeface="Consolas" panose="020B0609020204030204" pitchFamily="49" charset="0"/>
              </a:rPr>
              <a:t> </a:t>
            </a:r>
            <a:r>
              <a:rPr lang="en-US" sz="1400" b="0" dirty="0">
                <a:solidFill>
                  <a:srgbClr val="C792EA"/>
                </a:solidFill>
                <a:effectLst/>
                <a:latin typeface="Consolas" panose="020B0609020204030204" pitchFamily="49" charset="0"/>
              </a:rPr>
              <a:t>function</a:t>
            </a:r>
            <a:r>
              <a:rPr lang="en-US" sz="1400" b="0" dirty="0">
                <a:solidFill>
                  <a:srgbClr val="8F93A2"/>
                </a:solidFill>
                <a:effectLst/>
                <a:latin typeface="Consolas" panose="020B0609020204030204" pitchFamily="49" charset="0"/>
              </a:rPr>
              <a:t> </a:t>
            </a:r>
            <a:r>
              <a:rPr lang="en-US" sz="1400" b="0" dirty="0">
                <a:solidFill>
                  <a:srgbClr val="89DDFF"/>
                </a:solidFill>
                <a:effectLst/>
                <a:latin typeface="Consolas" panose="020B0609020204030204" pitchFamily="49" charset="0"/>
              </a:rPr>
              <a:t>(</a:t>
            </a:r>
            <a:r>
              <a:rPr lang="en-US" sz="1400" b="0" dirty="0">
                <a:solidFill>
                  <a:srgbClr val="FF5370"/>
                </a:solidFill>
                <a:effectLst/>
                <a:latin typeface="Consolas" panose="020B0609020204030204" pitchFamily="49" charset="0"/>
              </a:rPr>
              <a:t>req</a:t>
            </a:r>
            <a:r>
              <a:rPr lang="en-US" sz="1400" b="0" dirty="0">
                <a:solidFill>
                  <a:srgbClr val="89DDFF"/>
                </a:solidFill>
                <a:effectLst/>
                <a:latin typeface="Consolas" panose="020B0609020204030204" pitchFamily="49" charset="0"/>
              </a:rPr>
              <a:t>,</a:t>
            </a:r>
            <a:r>
              <a:rPr lang="en-US" sz="1400" b="0" dirty="0">
                <a:solidFill>
                  <a:srgbClr val="8F93A2"/>
                </a:solidFill>
                <a:effectLst/>
                <a:latin typeface="Consolas" panose="020B0609020204030204" pitchFamily="49" charset="0"/>
              </a:rPr>
              <a:t> </a:t>
            </a:r>
            <a:r>
              <a:rPr lang="en-US" sz="1400" b="0" dirty="0">
                <a:solidFill>
                  <a:srgbClr val="FF5370"/>
                </a:solidFill>
                <a:effectLst/>
                <a:latin typeface="Consolas" panose="020B0609020204030204" pitchFamily="49" charset="0"/>
              </a:rPr>
              <a:t>res</a:t>
            </a:r>
            <a:r>
              <a:rPr lang="en-US" sz="1400" b="0" dirty="0">
                <a:solidFill>
                  <a:srgbClr val="89DDFF"/>
                </a:solidFill>
                <a:effectLst/>
                <a:latin typeface="Consolas" panose="020B0609020204030204" pitchFamily="49" charset="0"/>
              </a:rPr>
              <a:t>)</a:t>
            </a:r>
            <a:r>
              <a:rPr lang="en-US" sz="1400" b="0" dirty="0">
                <a:solidFill>
                  <a:srgbClr val="8F93A2"/>
                </a:solidFill>
                <a:effectLst/>
                <a:latin typeface="Consolas" panose="020B0609020204030204" pitchFamily="49" charset="0"/>
              </a:rPr>
              <a:t> </a:t>
            </a:r>
            <a:r>
              <a:rPr lang="en-US" sz="1400" b="0" dirty="0">
                <a:solidFill>
                  <a:srgbClr val="89DDFF"/>
                </a:solidFill>
                <a:effectLst/>
                <a:latin typeface="Consolas" panose="020B0609020204030204" pitchFamily="49" charset="0"/>
              </a:rPr>
              <a:t>{</a:t>
            </a:r>
            <a:r>
              <a:rPr lang="en-US" sz="1400" dirty="0">
                <a:solidFill>
                  <a:srgbClr val="8F93A2"/>
                </a:solidFill>
                <a:latin typeface="Consolas" panose="020B0609020204030204" pitchFamily="49" charset="0"/>
              </a:rPr>
              <a:t> </a:t>
            </a:r>
            <a:r>
              <a:rPr lang="en-US" sz="1400" b="0" dirty="0">
                <a:solidFill>
                  <a:srgbClr val="89DDFF"/>
                </a:solidFill>
                <a:effectLst/>
                <a:latin typeface="Consolas" panose="020B0609020204030204" pitchFamily="49" charset="0"/>
              </a:rPr>
              <a:t>… }</a:t>
            </a:r>
            <a:r>
              <a:rPr lang="en-US" sz="1400" b="0" dirty="0">
                <a:solidFill>
                  <a:srgbClr val="8F93A2"/>
                </a:solidFill>
                <a:effectLst/>
                <a:latin typeface="Consolas" panose="020B0609020204030204" pitchFamily="49" charset="0"/>
              </a:rPr>
              <a:t>)</a:t>
            </a:r>
            <a:r>
              <a:rPr lang="en-US" sz="1400" b="0" dirty="0">
                <a:solidFill>
                  <a:srgbClr val="89DDFF"/>
                </a:solidFill>
                <a:effectLst/>
                <a:latin typeface="Consolas" panose="020B0609020204030204" pitchFamily="49" charset="0"/>
              </a:rPr>
              <a:t>;</a:t>
            </a:r>
            <a:endParaRPr lang="en-US" sz="1400" b="0" dirty="0">
              <a:solidFill>
                <a:srgbClr val="8F93A2"/>
              </a:solidFill>
              <a:effectLst/>
              <a:latin typeface="Consolas" panose="020B0609020204030204" pitchFamily="49" charset="0"/>
            </a:endParaRPr>
          </a:p>
        </p:txBody>
      </p:sp>
      <p:sp>
        <p:nvSpPr>
          <p:cNvPr id="10" name="TextBox 9">
            <a:extLst>
              <a:ext uri="{FF2B5EF4-FFF2-40B4-BE49-F238E27FC236}">
                <a16:creationId xmlns:a16="http://schemas.microsoft.com/office/drawing/2014/main" id="{65B3D30A-75C0-471C-9FC3-F90F915B0C8A}"/>
              </a:ext>
            </a:extLst>
          </p:cNvPr>
          <p:cNvSpPr txBox="1"/>
          <p:nvPr/>
        </p:nvSpPr>
        <p:spPr>
          <a:xfrm>
            <a:off x="737490" y="5997039"/>
            <a:ext cx="6019569" cy="307777"/>
          </a:xfrm>
          <a:prstGeom prst="rect">
            <a:avLst/>
          </a:prstGeom>
          <a:solidFill>
            <a:schemeClr val="tx1"/>
          </a:solidFill>
        </p:spPr>
        <p:txBody>
          <a:bodyPr wrap="square">
            <a:spAutoFit/>
          </a:bodyPr>
          <a:lstStyle/>
          <a:p>
            <a:r>
              <a:rPr lang="en-US" sz="1400" b="0" dirty="0" err="1">
                <a:solidFill>
                  <a:srgbClr val="8F93A2"/>
                </a:solidFill>
                <a:effectLst/>
                <a:latin typeface="Consolas" panose="020B0609020204030204" pitchFamily="49" charset="0"/>
              </a:rPr>
              <a:t>router</a:t>
            </a:r>
            <a:r>
              <a:rPr lang="en-US" sz="1400" b="0" dirty="0" err="1">
                <a:solidFill>
                  <a:srgbClr val="89DDFF"/>
                </a:solidFill>
                <a:effectLst/>
                <a:latin typeface="Consolas" panose="020B0609020204030204" pitchFamily="49" charset="0"/>
              </a:rPr>
              <a:t>.</a:t>
            </a:r>
            <a:r>
              <a:rPr lang="en-US" sz="1400" b="0" dirty="0" err="1">
                <a:solidFill>
                  <a:srgbClr val="82AAFF"/>
                </a:solidFill>
                <a:effectLst/>
                <a:latin typeface="Consolas" panose="020B0609020204030204" pitchFamily="49" charset="0"/>
              </a:rPr>
              <a:t>get</a:t>
            </a:r>
            <a:r>
              <a:rPr lang="en-US" sz="1400" b="0" dirty="0">
                <a:solidFill>
                  <a:srgbClr val="8F93A2"/>
                </a:solidFill>
                <a:effectLst/>
                <a:latin typeface="Consolas" panose="020B0609020204030204" pitchFamily="49" charset="0"/>
              </a:rPr>
              <a:t>(</a:t>
            </a:r>
            <a:r>
              <a:rPr lang="en-US" sz="1400" b="0" dirty="0">
                <a:solidFill>
                  <a:srgbClr val="89DDFF"/>
                </a:solidFill>
                <a:effectLst/>
                <a:latin typeface="Consolas" panose="020B0609020204030204" pitchFamily="49" charset="0"/>
              </a:rPr>
              <a:t>"</a:t>
            </a:r>
            <a:r>
              <a:rPr lang="en-US" sz="1400" b="0" dirty="0">
                <a:solidFill>
                  <a:srgbClr val="C3E88D"/>
                </a:solidFill>
                <a:effectLst/>
                <a:latin typeface="Consolas" panose="020B0609020204030204" pitchFamily="49" charset="0"/>
              </a:rPr>
              <a:t>/</a:t>
            </a:r>
            <a:r>
              <a:rPr lang="en-US" sz="1400" b="0" dirty="0" err="1">
                <a:solidFill>
                  <a:srgbClr val="C3E88D"/>
                </a:solidFill>
                <a:effectLst/>
                <a:latin typeface="Consolas" panose="020B0609020204030204" pitchFamily="49" charset="0"/>
              </a:rPr>
              <a:t>getLecture</a:t>
            </a:r>
            <a:r>
              <a:rPr lang="en-US" sz="1400" b="0" dirty="0">
                <a:solidFill>
                  <a:srgbClr val="C3E88D"/>
                </a:solidFill>
                <a:effectLst/>
                <a:latin typeface="Consolas" panose="020B0609020204030204" pitchFamily="49" charset="0"/>
              </a:rPr>
              <a:t>/:id</a:t>
            </a:r>
            <a:r>
              <a:rPr lang="en-US" sz="1400" b="0" dirty="0">
                <a:solidFill>
                  <a:srgbClr val="89DDFF"/>
                </a:solidFill>
                <a:effectLst/>
                <a:latin typeface="Consolas" panose="020B0609020204030204" pitchFamily="49" charset="0"/>
              </a:rPr>
              <a:t>",</a:t>
            </a:r>
            <a:r>
              <a:rPr lang="en-US" sz="1400" b="0" dirty="0">
                <a:solidFill>
                  <a:srgbClr val="8F93A2"/>
                </a:solidFill>
                <a:effectLst/>
                <a:latin typeface="Consolas" panose="020B0609020204030204" pitchFamily="49" charset="0"/>
              </a:rPr>
              <a:t> </a:t>
            </a:r>
            <a:r>
              <a:rPr lang="en-US" sz="1400" b="0" dirty="0">
                <a:solidFill>
                  <a:srgbClr val="C792EA"/>
                </a:solidFill>
                <a:effectLst/>
                <a:latin typeface="Consolas" panose="020B0609020204030204" pitchFamily="49" charset="0"/>
              </a:rPr>
              <a:t>function</a:t>
            </a:r>
            <a:r>
              <a:rPr lang="en-US" sz="1400" b="0" dirty="0">
                <a:solidFill>
                  <a:srgbClr val="8F93A2"/>
                </a:solidFill>
                <a:effectLst/>
                <a:latin typeface="Consolas" panose="020B0609020204030204" pitchFamily="49" charset="0"/>
              </a:rPr>
              <a:t> </a:t>
            </a:r>
            <a:r>
              <a:rPr lang="en-US" sz="1400" b="0" dirty="0">
                <a:solidFill>
                  <a:srgbClr val="89DDFF"/>
                </a:solidFill>
                <a:effectLst/>
                <a:latin typeface="Consolas" panose="020B0609020204030204" pitchFamily="49" charset="0"/>
              </a:rPr>
              <a:t>(</a:t>
            </a:r>
            <a:r>
              <a:rPr lang="en-US" sz="1400" b="0" dirty="0">
                <a:solidFill>
                  <a:srgbClr val="FF5370"/>
                </a:solidFill>
                <a:effectLst/>
                <a:latin typeface="Consolas" panose="020B0609020204030204" pitchFamily="49" charset="0"/>
              </a:rPr>
              <a:t>req</a:t>
            </a:r>
            <a:r>
              <a:rPr lang="en-US" sz="1400" b="0" dirty="0">
                <a:solidFill>
                  <a:srgbClr val="89DDFF"/>
                </a:solidFill>
                <a:effectLst/>
                <a:latin typeface="Consolas" panose="020B0609020204030204" pitchFamily="49" charset="0"/>
              </a:rPr>
              <a:t>,</a:t>
            </a:r>
            <a:r>
              <a:rPr lang="en-US" sz="1400" b="0" dirty="0">
                <a:solidFill>
                  <a:srgbClr val="8F93A2"/>
                </a:solidFill>
                <a:effectLst/>
                <a:latin typeface="Consolas" panose="020B0609020204030204" pitchFamily="49" charset="0"/>
              </a:rPr>
              <a:t> </a:t>
            </a:r>
            <a:r>
              <a:rPr lang="en-US" sz="1400" b="0" dirty="0">
                <a:solidFill>
                  <a:srgbClr val="FF5370"/>
                </a:solidFill>
                <a:effectLst/>
                <a:latin typeface="Consolas" panose="020B0609020204030204" pitchFamily="49" charset="0"/>
              </a:rPr>
              <a:t>res</a:t>
            </a:r>
            <a:r>
              <a:rPr lang="en-US" sz="1400" b="0" dirty="0">
                <a:solidFill>
                  <a:srgbClr val="89DDFF"/>
                </a:solidFill>
                <a:effectLst/>
                <a:latin typeface="Consolas" panose="020B0609020204030204" pitchFamily="49" charset="0"/>
              </a:rPr>
              <a:t>)</a:t>
            </a:r>
            <a:r>
              <a:rPr lang="en-US" sz="1400" b="0" dirty="0">
                <a:solidFill>
                  <a:srgbClr val="8F93A2"/>
                </a:solidFill>
                <a:effectLst/>
                <a:latin typeface="Consolas" panose="020B0609020204030204" pitchFamily="49" charset="0"/>
              </a:rPr>
              <a:t> </a:t>
            </a:r>
            <a:r>
              <a:rPr lang="en-US" sz="1400" b="0" dirty="0">
                <a:solidFill>
                  <a:srgbClr val="89DDFF"/>
                </a:solidFill>
                <a:effectLst/>
                <a:latin typeface="Consolas" panose="020B0609020204030204" pitchFamily="49" charset="0"/>
              </a:rPr>
              <a:t>{</a:t>
            </a:r>
            <a:r>
              <a:rPr lang="fr-FR" sz="1400" dirty="0">
                <a:solidFill>
                  <a:srgbClr val="8F93A2"/>
                </a:solidFill>
                <a:latin typeface="Consolas" panose="020B0609020204030204" pitchFamily="49" charset="0"/>
              </a:rPr>
              <a:t> </a:t>
            </a:r>
            <a:r>
              <a:rPr lang="en-US" sz="1400" b="0" dirty="0">
                <a:solidFill>
                  <a:srgbClr val="89DDFF"/>
                </a:solidFill>
                <a:effectLst/>
                <a:latin typeface="Consolas" panose="020B0609020204030204" pitchFamily="49" charset="0"/>
              </a:rPr>
              <a:t>… }</a:t>
            </a:r>
            <a:r>
              <a:rPr lang="en-US" sz="1400" b="0" dirty="0">
                <a:solidFill>
                  <a:srgbClr val="8F93A2"/>
                </a:solidFill>
                <a:effectLst/>
                <a:latin typeface="Consolas" panose="020B0609020204030204" pitchFamily="49" charset="0"/>
              </a:rPr>
              <a:t>)</a:t>
            </a:r>
            <a:r>
              <a:rPr lang="en-US" sz="1400" b="0" dirty="0">
                <a:solidFill>
                  <a:srgbClr val="89DDFF"/>
                </a:solidFill>
                <a:effectLst/>
                <a:latin typeface="Consolas" panose="020B0609020204030204" pitchFamily="49" charset="0"/>
              </a:rPr>
              <a:t>;</a:t>
            </a:r>
            <a:endParaRPr lang="en-US" sz="1400" b="0" dirty="0">
              <a:solidFill>
                <a:srgbClr val="8F93A2"/>
              </a:solidFill>
              <a:effectLst/>
              <a:latin typeface="Consolas" panose="020B0609020204030204" pitchFamily="49" charset="0"/>
            </a:endParaRPr>
          </a:p>
        </p:txBody>
      </p:sp>
    </p:spTree>
    <p:extLst>
      <p:ext uri="{BB962C8B-B14F-4D97-AF65-F5344CB8AC3E}">
        <p14:creationId xmlns:p14="http://schemas.microsoft.com/office/powerpoint/2010/main" val="3321098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0"/>
                                  </p:stCondLst>
                                  <p:iterate type="wd">
                                    <p:tmPct val="10000"/>
                                  </p:iterate>
                                  <p:childTnLst>
                                    <p:set>
                                      <p:cBhvr>
                                        <p:cTn id="12" dur="1" fill="hold">
                                          <p:stCondLst>
                                            <p:cond delay="0"/>
                                          </p:stCondLst>
                                        </p:cTn>
                                        <p:tgtEl>
                                          <p:spTgt spid="7">
                                            <p:txEl>
                                              <p:pRg st="0" end="0"/>
                                            </p:txEl>
                                          </p:spTgt>
                                        </p:tgtEl>
                                        <p:attrNameLst>
                                          <p:attrName>style.visibility</p:attrName>
                                        </p:attrNameLst>
                                      </p:cBhvr>
                                      <p:to>
                                        <p:strVal val="visible"/>
                                      </p:to>
                                    </p:set>
                                    <p:animEffect transition="in" filter="fade">
                                      <p:cBhvr>
                                        <p:cTn id="13" dur="500"/>
                                        <p:tgtEl>
                                          <p:spTgt spid="7">
                                            <p:txEl>
                                              <p:pRg st="0" end="0"/>
                                            </p:txEl>
                                          </p:spTgt>
                                        </p:tgtEl>
                                      </p:cBhvr>
                                    </p:animEffect>
                                  </p:childTnLst>
                                </p:cTn>
                              </p:par>
                            </p:childTnLst>
                          </p:cTn>
                        </p:par>
                        <p:par>
                          <p:cTn id="14" fill="hold">
                            <p:stCondLst>
                              <p:cond delay="2950"/>
                            </p:stCondLst>
                            <p:childTnLst>
                              <p:par>
                                <p:cTn id="15" presetID="10" presetClass="entr" presetSubtype="0" fill="hold" grpId="0" nodeType="afterEffect">
                                  <p:stCondLst>
                                    <p:cond delay="0"/>
                                  </p:stCondLst>
                                  <p:iterate type="wd">
                                    <p:tmPct val="10000"/>
                                  </p:iterate>
                                  <p:childTnLst>
                                    <p:set>
                                      <p:cBhvr>
                                        <p:cTn id="16" dur="1" fill="hold">
                                          <p:stCondLst>
                                            <p:cond delay="0"/>
                                          </p:stCondLst>
                                        </p:cTn>
                                        <p:tgtEl>
                                          <p:spTgt spid="7">
                                            <p:txEl>
                                              <p:pRg st="1" end="1"/>
                                            </p:txEl>
                                          </p:spTgt>
                                        </p:tgtEl>
                                        <p:attrNameLst>
                                          <p:attrName>style.visibility</p:attrName>
                                        </p:attrNameLst>
                                      </p:cBhvr>
                                      <p:to>
                                        <p:strVal val="visible"/>
                                      </p:to>
                                    </p:set>
                                    <p:animEffect transition="in" filter="fade">
                                      <p:cBhvr>
                                        <p:cTn id="17" dur="500"/>
                                        <p:tgtEl>
                                          <p:spTgt spid="7">
                                            <p:txEl>
                                              <p:pRg st="1" end="1"/>
                                            </p:txEl>
                                          </p:spTgt>
                                        </p:tgtEl>
                                      </p:cBhvr>
                                    </p:animEffect>
                                  </p:childTnLst>
                                </p:cTn>
                              </p:par>
                            </p:childTnLst>
                          </p:cTn>
                        </p:par>
                        <p:par>
                          <p:cTn id="18" fill="hold">
                            <p:stCondLst>
                              <p:cond delay="4200"/>
                            </p:stCondLst>
                            <p:childTnLst>
                              <p:par>
                                <p:cTn id="19" presetID="10" presetClass="entr" presetSubtype="0" fill="hold" grpId="0" nodeType="afterEffect">
                                  <p:stCondLst>
                                    <p:cond delay="0"/>
                                  </p:stCondLst>
                                  <p:iterate type="wd">
                                    <p:tmPct val="10000"/>
                                  </p:iterate>
                                  <p:childTnLst>
                                    <p:set>
                                      <p:cBhvr>
                                        <p:cTn id="20" dur="1" fill="hold">
                                          <p:stCondLst>
                                            <p:cond delay="0"/>
                                          </p:stCondLst>
                                        </p:cTn>
                                        <p:tgtEl>
                                          <p:spTgt spid="7">
                                            <p:txEl>
                                              <p:pRg st="2" end="2"/>
                                            </p:txEl>
                                          </p:spTgt>
                                        </p:tgtEl>
                                        <p:attrNameLst>
                                          <p:attrName>style.visibility</p:attrName>
                                        </p:attrNameLst>
                                      </p:cBhvr>
                                      <p:to>
                                        <p:strVal val="visible"/>
                                      </p:to>
                                    </p:set>
                                    <p:animEffect transition="in" filter="fade">
                                      <p:cBhvr>
                                        <p:cTn id="21" dur="500"/>
                                        <p:tgtEl>
                                          <p:spTgt spid="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uiExpand="1" build="p"/>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A6BD19A3-F992-4F8C-96D1-7C5BF017019B}"/>
              </a:ext>
            </a:extLst>
          </p:cNvPr>
          <p:cNvPicPr>
            <a:picLocks noChangeAspect="1"/>
          </p:cNvPicPr>
          <p:nvPr/>
        </p:nvPicPr>
        <p:blipFill>
          <a:blip r:embed="rId2"/>
          <a:stretch>
            <a:fillRect/>
          </a:stretch>
        </p:blipFill>
        <p:spPr>
          <a:xfrm>
            <a:off x="304635" y="1068819"/>
            <a:ext cx="6452424" cy="4663486"/>
          </a:xfrm>
          <a:prstGeom prst="rect">
            <a:avLst/>
          </a:prstGeom>
        </p:spPr>
      </p:pic>
      <p:sp>
        <p:nvSpPr>
          <p:cNvPr id="41" name="Title 1">
            <a:extLst>
              <a:ext uri="{FF2B5EF4-FFF2-40B4-BE49-F238E27FC236}">
                <a16:creationId xmlns:a16="http://schemas.microsoft.com/office/drawing/2014/main" id="{93981656-CAEC-48B4-A919-25CD2AC7563C}"/>
              </a:ext>
            </a:extLst>
          </p:cNvPr>
          <p:cNvSpPr txBox="1">
            <a:spLocks/>
          </p:cNvSpPr>
          <p:nvPr/>
        </p:nvSpPr>
        <p:spPr>
          <a:xfrm>
            <a:off x="248011" y="187268"/>
            <a:ext cx="10423024" cy="825404"/>
          </a:xfrm>
          <a:prstGeom prst="rect">
            <a:avLst/>
          </a:prstGeom>
        </p:spPr>
        <p:txBody>
          <a:bodyPr vert="horz" lIns="91440" tIns="45720" rIns="91440" bIns="45720" rtlCol="0" anchor="b">
            <a:normAutofit fontScale="97500"/>
          </a:bodyPr>
          <a:lstStyle>
            <a:lvl1pPr algn="l" defTabSz="914400" rtl="0" eaLnBrk="1" latinLnBrk="0" hangingPunct="1">
              <a:lnSpc>
                <a:spcPct val="90000"/>
              </a:lnSpc>
              <a:spcBef>
                <a:spcPct val="0"/>
              </a:spcBef>
              <a:buNone/>
              <a:defRPr sz="5400" kern="1200" cap="all" baseline="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en-US" dirty="0">
                <a:solidFill>
                  <a:schemeClr val="tx1"/>
                </a:solidFill>
              </a:rPr>
              <a:t>FUNCTIONALITY - Quiz</a:t>
            </a:r>
          </a:p>
        </p:txBody>
      </p:sp>
      <p:sp>
        <p:nvSpPr>
          <p:cNvPr id="43" name="Rectangle 42">
            <a:extLst>
              <a:ext uri="{FF2B5EF4-FFF2-40B4-BE49-F238E27FC236}">
                <a16:creationId xmlns:a16="http://schemas.microsoft.com/office/drawing/2014/main" id="{75845E32-39F2-402A-B8D3-4737C2A85850}"/>
              </a:ext>
            </a:extLst>
          </p:cNvPr>
          <p:cNvSpPr/>
          <p:nvPr/>
        </p:nvSpPr>
        <p:spPr>
          <a:xfrm rot="900000">
            <a:off x="9424674" y="499507"/>
            <a:ext cx="2492723" cy="6071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As Student</a:t>
            </a:r>
          </a:p>
        </p:txBody>
      </p:sp>
      <p:sp>
        <p:nvSpPr>
          <p:cNvPr id="45" name="TextBox 44">
            <a:extLst>
              <a:ext uri="{FF2B5EF4-FFF2-40B4-BE49-F238E27FC236}">
                <a16:creationId xmlns:a16="http://schemas.microsoft.com/office/drawing/2014/main" id="{FC645824-31D2-43FD-A6AB-2985C7D7645E}"/>
              </a:ext>
            </a:extLst>
          </p:cNvPr>
          <p:cNvSpPr txBox="1"/>
          <p:nvPr/>
        </p:nvSpPr>
        <p:spPr>
          <a:xfrm>
            <a:off x="7093678" y="2143186"/>
            <a:ext cx="4589798" cy="3087262"/>
          </a:xfrm>
          <a:prstGeom prst="rect">
            <a:avLst/>
          </a:prstGeom>
        </p:spPr>
        <p:txBody>
          <a:bodyPr vert="horz" lIns="91440" tIns="45720" rIns="91440" bIns="45720" rtlCol="0">
            <a:noAutofit/>
          </a:bodyPr>
          <a:lstStyle>
            <a:lvl1pPr marL="182880" indent="-182880" algn="just" defTabSz="914400">
              <a:lnSpc>
                <a:spcPct val="90000"/>
              </a:lnSpc>
              <a:spcBef>
                <a:spcPts val="1200"/>
              </a:spcBef>
              <a:buClr>
                <a:schemeClr val="accent1">
                  <a:lumMod val="75000"/>
                </a:schemeClr>
              </a:buClr>
              <a:buSzPct val="85000"/>
              <a:buFont typeface="Wingdings" pitchFamily="2" charset="2"/>
              <a:buChar char="§"/>
              <a:defRPr sz="2000"/>
            </a:lvl1pPr>
            <a:lvl2pPr indent="-182880" defTabSz="914400">
              <a:lnSpc>
                <a:spcPct val="90000"/>
              </a:lnSpc>
              <a:spcBef>
                <a:spcPts val="400"/>
              </a:spcBef>
              <a:spcAft>
                <a:spcPts val="200"/>
              </a:spcAft>
              <a:buClr>
                <a:schemeClr val="accent1">
                  <a:lumMod val="75000"/>
                </a:schemeClr>
              </a:buClr>
              <a:buSzPct val="85000"/>
              <a:buFont typeface="Wingdings" pitchFamily="2" charset="2"/>
              <a:buChar char="§"/>
            </a:lvl2pPr>
            <a:lvl3pPr marL="731520" indent="-182880" defTabSz="914400">
              <a:lnSpc>
                <a:spcPct val="90000"/>
              </a:lnSpc>
              <a:spcBef>
                <a:spcPts val="400"/>
              </a:spcBef>
              <a:spcAft>
                <a:spcPts val="200"/>
              </a:spcAft>
              <a:buClr>
                <a:schemeClr val="accent1">
                  <a:lumMod val="75000"/>
                </a:schemeClr>
              </a:buClr>
              <a:buSzPct val="85000"/>
              <a:buFont typeface="Wingdings" pitchFamily="2" charset="2"/>
              <a:buChar char="§"/>
              <a:defRPr sz="1600"/>
            </a:lvl3pPr>
            <a:lvl4pPr marL="1005840" indent="-182880" defTabSz="914400">
              <a:lnSpc>
                <a:spcPct val="90000"/>
              </a:lnSpc>
              <a:spcBef>
                <a:spcPts val="400"/>
              </a:spcBef>
              <a:spcAft>
                <a:spcPts val="200"/>
              </a:spcAft>
              <a:buClr>
                <a:schemeClr val="accent1">
                  <a:lumMod val="75000"/>
                </a:schemeClr>
              </a:buClr>
              <a:buSzPct val="85000"/>
              <a:buFont typeface="Wingdings" pitchFamily="2" charset="2"/>
              <a:buChar char="§"/>
              <a:defRPr sz="1600"/>
            </a:lvl4pPr>
            <a:lvl5pPr marL="1280160" indent="-182880" defTabSz="914400">
              <a:lnSpc>
                <a:spcPct val="90000"/>
              </a:lnSpc>
              <a:spcBef>
                <a:spcPts val="400"/>
              </a:spcBef>
              <a:spcAft>
                <a:spcPts val="200"/>
              </a:spcAft>
              <a:buClr>
                <a:schemeClr val="accent1">
                  <a:lumMod val="75000"/>
                </a:schemeClr>
              </a:buClr>
              <a:buSzPct val="85000"/>
              <a:buFont typeface="Wingdings" pitchFamily="2" charset="2"/>
              <a:buChar char="§"/>
              <a:defRPr sz="1600"/>
            </a:lvl5pPr>
            <a:lvl6pPr marL="1600000" indent="-228600" defTabSz="914400">
              <a:lnSpc>
                <a:spcPct val="90000"/>
              </a:lnSpc>
              <a:spcBef>
                <a:spcPts val="400"/>
              </a:spcBef>
              <a:spcAft>
                <a:spcPts val="200"/>
              </a:spcAft>
              <a:buClr>
                <a:schemeClr val="accent1">
                  <a:lumMod val="75000"/>
                </a:schemeClr>
              </a:buClr>
              <a:buSzPct val="85000"/>
              <a:buFont typeface="Wingdings" pitchFamily="2" charset="2"/>
              <a:buChar char="§"/>
              <a:defRPr sz="1600"/>
            </a:lvl6pPr>
            <a:lvl7pPr marL="1900000" indent="-228600" defTabSz="914400">
              <a:lnSpc>
                <a:spcPct val="90000"/>
              </a:lnSpc>
              <a:spcBef>
                <a:spcPts val="400"/>
              </a:spcBef>
              <a:spcAft>
                <a:spcPts val="200"/>
              </a:spcAft>
              <a:buClr>
                <a:schemeClr val="accent1">
                  <a:lumMod val="75000"/>
                </a:schemeClr>
              </a:buClr>
              <a:buSzPct val="85000"/>
              <a:buFont typeface="Wingdings" pitchFamily="2" charset="2"/>
              <a:buChar char="§"/>
              <a:defRPr sz="1600"/>
            </a:lvl7pPr>
            <a:lvl8pPr marL="2200000" indent="-228600" defTabSz="914400">
              <a:lnSpc>
                <a:spcPct val="90000"/>
              </a:lnSpc>
              <a:spcBef>
                <a:spcPts val="400"/>
              </a:spcBef>
              <a:spcAft>
                <a:spcPts val="200"/>
              </a:spcAft>
              <a:buClr>
                <a:schemeClr val="accent1">
                  <a:lumMod val="75000"/>
                </a:schemeClr>
              </a:buClr>
              <a:buSzPct val="85000"/>
              <a:buFont typeface="Wingdings" pitchFamily="2" charset="2"/>
              <a:buChar char="§"/>
              <a:defRPr sz="1600"/>
            </a:lvl8pPr>
            <a:lvl9pPr marL="2500000" indent="-228600" defTabSz="914400">
              <a:lnSpc>
                <a:spcPct val="90000"/>
              </a:lnSpc>
              <a:spcBef>
                <a:spcPts val="400"/>
              </a:spcBef>
              <a:spcAft>
                <a:spcPts val="200"/>
              </a:spcAft>
              <a:buClr>
                <a:schemeClr val="accent1">
                  <a:lumMod val="75000"/>
                </a:schemeClr>
              </a:buClr>
              <a:buSzPct val="85000"/>
              <a:buFont typeface="Wingdings" pitchFamily="2" charset="2"/>
              <a:buChar char="§"/>
              <a:defRPr sz="1600"/>
            </a:lvl9pPr>
          </a:lstStyle>
          <a:p>
            <a:pPr>
              <a:spcBef>
                <a:spcPts val="0"/>
              </a:spcBef>
              <a:spcAft>
                <a:spcPts val="600"/>
              </a:spcAft>
            </a:pPr>
            <a:r>
              <a:rPr lang="en-US" sz="1800" dirty="0"/>
              <a:t>Used the MEAN stack to implement the </a:t>
            </a:r>
            <a:r>
              <a:rPr lang="en-US" sz="1800" b="1" dirty="0"/>
              <a:t>/</a:t>
            </a:r>
            <a:r>
              <a:rPr lang="en-US" sz="1800" b="1" dirty="0" err="1"/>
              <a:t>getQuiz</a:t>
            </a:r>
            <a:r>
              <a:rPr lang="en-US" sz="1800" b="1" dirty="0"/>
              <a:t>/:id </a:t>
            </a:r>
            <a:r>
              <a:rPr lang="en-US" sz="1800" dirty="0"/>
              <a:t>to fetch the quiz of the specified system. </a:t>
            </a:r>
          </a:p>
          <a:p>
            <a:pPr>
              <a:spcBef>
                <a:spcPts val="0"/>
              </a:spcBef>
              <a:spcAft>
                <a:spcPts val="600"/>
              </a:spcAft>
            </a:pPr>
            <a:r>
              <a:rPr lang="en-US" sz="1800" dirty="0"/>
              <a:t>Used the MEAN stack to implement the </a:t>
            </a:r>
            <a:r>
              <a:rPr lang="en-US" sz="1800" b="1" dirty="0"/>
              <a:t>/</a:t>
            </a:r>
            <a:r>
              <a:rPr lang="en-US" sz="1800" b="1" dirty="0" err="1"/>
              <a:t>completeQuiz</a:t>
            </a:r>
            <a:r>
              <a:rPr lang="en-US" sz="1800" b="1" dirty="0"/>
              <a:t> </a:t>
            </a:r>
            <a:r>
              <a:rPr lang="en-US" sz="1800" dirty="0"/>
              <a:t>to save the results (score). Updates the user with the </a:t>
            </a:r>
            <a:r>
              <a:rPr lang="en-US" sz="1800" dirty="0" err="1"/>
              <a:t>updateOne</a:t>
            </a:r>
            <a:r>
              <a:rPr lang="en-US" sz="1800" dirty="0"/>
              <a:t> function. </a:t>
            </a:r>
          </a:p>
          <a:p>
            <a:pPr>
              <a:spcBef>
                <a:spcPts val="0"/>
              </a:spcBef>
              <a:spcAft>
                <a:spcPts val="600"/>
              </a:spcAft>
            </a:pPr>
            <a:r>
              <a:rPr lang="en-US" sz="1800" dirty="0"/>
              <a:t>Used JavaScript to implement the drag-and-drop and the evaluation method that calculates the score (how many components are placed correctly).</a:t>
            </a:r>
          </a:p>
        </p:txBody>
      </p:sp>
      <p:sp>
        <p:nvSpPr>
          <p:cNvPr id="6" name="TextBox 5">
            <a:extLst>
              <a:ext uri="{FF2B5EF4-FFF2-40B4-BE49-F238E27FC236}">
                <a16:creationId xmlns:a16="http://schemas.microsoft.com/office/drawing/2014/main" id="{37CBBB77-8660-473F-8579-B1D176B2C6F1}"/>
              </a:ext>
            </a:extLst>
          </p:cNvPr>
          <p:cNvSpPr txBox="1"/>
          <p:nvPr/>
        </p:nvSpPr>
        <p:spPr>
          <a:xfrm>
            <a:off x="737490" y="6360963"/>
            <a:ext cx="6019569" cy="307777"/>
          </a:xfrm>
          <a:prstGeom prst="rect">
            <a:avLst/>
          </a:prstGeom>
          <a:solidFill>
            <a:schemeClr val="tx1"/>
          </a:solidFill>
        </p:spPr>
        <p:txBody>
          <a:bodyPr wrap="square">
            <a:spAutoFit/>
          </a:bodyPr>
          <a:lstStyle/>
          <a:p>
            <a:r>
              <a:rPr lang="en-US" sz="1400" b="0" dirty="0" err="1">
                <a:solidFill>
                  <a:srgbClr val="8F93A2"/>
                </a:solidFill>
                <a:effectLst/>
                <a:latin typeface="Consolas" panose="020B0609020204030204" pitchFamily="49" charset="0"/>
              </a:rPr>
              <a:t>router</a:t>
            </a:r>
            <a:r>
              <a:rPr lang="en-US" sz="1400" b="0" dirty="0" err="1">
                <a:solidFill>
                  <a:srgbClr val="89DDFF"/>
                </a:solidFill>
                <a:effectLst/>
                <a:latin typeface="Consolas" panose="020B0609020204030204" pitchFamily="49" charset="0"/>
              </a:rPr>
              <a:t>.</a:t>
            </a:r>
            <a:r>
              <a:rPr lang="en-US" sz="1400" b="0" dirty="0" err="1">
                <a:solidFill>
                  <a:srgbClr val="82AAFF"/>
                </a:solidFill>
                <a:effectLst/>
                <a:latin typeface="Consolas" panose="020B0609020204030204" pitchFamily="49" charset="0"/>
              </a:rPr>
              <a:t>post</a:t>
            </a:r>
            <a:r>
              <a:rPr lang="en-US" sz="1400" b="0" dirty="0">
                <a:solidFill>
                  <a:srgbClr val="8F93A2"/>
                </a:solidFill>
                <a:effectLst/>
                <a:latin typeface="Consolas" panose="020B0609020204030204" pitchFamily="49" charset="0"/>
              </a:rPr>
              <a:t>(</a:t>
            </a:r>
            <a:r>
              <a:rPr lang="en-US" sz="1400" b="0" dirty="0">
                <a:solidFill>
                  <a:srgbClr val="89DDFF"/>
                </a:solidFill>
                <a:effectLst/>
                <a:latin typeface="Consolas" panose="020B0609020204030204" pitchFamily="49" charset="0"/>
              </a:rPr>
              <a:t>"</a:t>
            </a:r>
            <a:r>
              <a:rPr lang="en-US" sz="1400" b="0" dirty="0">
                <a:solidFill>
                  <a:srgbClr val="C3E88D"/>
                </a:solidFill>
                <a:effectLst/>
                <a:latin typeface="Consolas" panose="020B0609020204030204" pitchFamily="49" charset="0"/>
              </a:rPr>
              <a:t>/</a:t>
            </a:r>
            <a:r>
              <a:rPr lang="en-US" sz="1400" b="0" dirty="0" err="1">
                <a:solidFill>
                  <a:srgbClr val="C3E88D"/>
                </a:solidFill>
                <a:effectLst/>
                <a:latin typeface="Consolas" panose="020B0609020204030204" pitchFamily="49" charset="0"/>
              </a:rPr>
              <a:t>completeQuiz</a:t>
            </a:r>
            <a:r>
              <a:rPr lang="en-US" sz="1400" b="0" dirty="0">
                <a:solidFill>
                  <a:srgbClr val="89DDFF"/>
                </a:solidFill>
                <a:effectLst/>
                <a:latin typeface="Consolas" panose="020B0609020204030204" pitchFamily="49" charset="0"/>
              </a:rPr>
              <a:t>",</a:t>
            </a:r>
            <a:r>
              <a:rPr lang="en-US" sz="1400" b="0" dirty="0">
                <a:solidFill>
                  <a:srgbClr val="8F93A2"/>
                </a:solidFill>
                <a:effectLst/>
                <a:latin typeface="Consolas" panose="020B0609020204030204" pitchFamily="49" charset="0"/>
              </a:rPr>
              <a:t> </a:t>
            </a:r>
            <a:r>
              <a:rPr lang="en-US" sz="1400" b="0" dirty="0">
                <a:solidFill>
                  <a:srgbClr val="C792EA"/>
                </a:solidFill>
                <a:effectLst/>
                <a:latin typeface="Consolas" panose="020B0609020204030204" pitchFamily="49" charset="0"/>
              </a:rPr>
              <a:t>function</a:t>
            </a:r>
            <a:r>
              <a:rPr lang="en-US" sz="1400" b="0" dirty="0">
                <a:solidFill>
                  <a:srgbClr val="8F93A2"/>
                </a:solidFill>
                <a:effectLst/>
                <a:latin typeface="Consolas" panose="020B0609020204030204" pitchFamily="49" charset="0"/>
              </a:rPr>
              <a:t> </a:t>
            </a:r>
            <a:r>
              <a:rPr lang="en-US" sz="1400" b="0" dirty="0">
                <a:solidFill>
                  <a:srgbClr val="89DDFF"/>
                </a:solidFill>
                <a:effectLst/>
                <a:latin typeface="Consolas" panose="020B0609020204030204" pitchFamily="49" charset="0"/>
              </a:rPr>
              <a:t>(</a:t>
            </a:r>
            <a:r>
              <a:rPr lang="en-US" sz="1400" b="0" dirty="0">
                <a:solidFill>
                  <a:srgbClr val="FF5370"/>
                </a:solidFill>
                <a:effectLst/>
                <a:latin typeface="Consolas" panose="020B0609020204030204" pitchFamily="49" charset="0"/>
              </a:rPr>
              <a:t>req</a:t>
            </a:r>
            <a:r>
              <a:rPr lang="en-US" sz="1400" b="0" dirty="0">
                <a:solidFill>
                  <a:srgbClr val="89DDFF"/>
                </a:solidFill>
                <a:effectLst/>
                <a:latin typeface="Consolas" panose="020B0609020204030204" pitchFamily="49" charset="0"/>
              </a:rPr>
              <a:t>,</a:t>
            </a:r>
            <a:r>
              <a:rPr lang="en-US" sz="1400" b="0" dirty="0">
                <a:solidFill>
                  <a:srgbClr val="8F93A2"/>
                </a:solidFill>
                <a:effectLst/>
                <a:latin typeface="Consolas" panose="020B0609020204030204" pitchFamily="49" charset="0"/>
              </a:rPr>
              <a:t> </a:t>
            </a:r>
            <a:r>
              <a:rPr lang="en-US" sz="1400" b="0" dirty="0">
                <a:solidFill>
                  <a:srgbClr val="FF5370"/>
                </a:solidFill>
                <a:effectLst/>
                <a:latin typeface="Consolas" panose="020B0609020204030204" pitchFamily="49" charset="0"/>
              </a:rPr>
              <a:t>res</a:t>
            </a:r>
            <a:r>
              <a:rPr lang="en-US" sz="1400" b="0" dirty="0">
                <a:solidFill>
                  <a:srgbClr val="89DDFF"/>
                </a:solidFill>
                <a:effectLst/>
                <a:latin typeface="Consolas" panose="020B0609020204030204" pitchFamily="49" charset="0"/>
              </a:rPr>
              <a:t>)</a:t>
            </a:r>
            <a:r>
              <a:rPr lang="en-US" sz="1400" dirty="0">
                <a:solidFill>
                  <a:srgbClr val="8F93A2"/>
                </a:solidFill>
                <a:latin typeface="Consolas" panose="020B0609020204030204" pitchFamily="49" charset="0"/>
              </a:rPr>
              <a:t> </a:t>
            </a:r>
            <a:r>
              <a:rPr lang="en-US" sz="1400" b="0" dirty="0">
                <a:solidFill>
                  <a:srgbClr val="89DDFF"/>
                </a:solidFill>
                <a:effectLst/>
                <a:latin typeface="Consolas" panose="020B0609020204030204" pitchFamily="49" charset="0"/>
              </a:rPr>
              <a:t>{</a:t>
            </a:r>
            <a:r>
              <a:rPr lang="en-US" sz="1400" dirty="0">
                <a:solidFill>
                  <a:srgbClr val="8F93A2"/>
                </a:solidFill>
                <a:latin typeface="Consolas" panose="020B0609020204030204" pitchFamily="49" charset="0"/>
              </a:rPr>
              <a:t> </a:t>
            </a:r>
            <a:r>
              <a:rPr lang="en-US" sz="1400" b="0" dirty="0">
                <a:solidFill>
                  <a:srgbClr val="89DDFF"/>
                </a:solidFill>
                <a:effectLst/>
                <a:latin typeface="Consolas" panose="020B0609020204030204" pitchFamily="49" charset="0"/>
              </a:rPr>
              <a:t>… }</a:t>
            </a:r>
            <a:r>
              <a:rPr lang="en-US" sz="1400" b="0" dirty="0">
                <a:solidFill>
                  <a:srgbClr val="8F93A2"/>
                </a:solidFill>
                <a:effectLst/>
                <a:latin typeface="Consolas" panose="020B0609020204030204" pitchFamily="49" charset="0"/>
              </a:rPr>
              <a:t>)</a:t>
            </a:r>
            <a:r>
              <a:rPr lang="en-US" sz="1400" b="0" dirty="0">
                <a:solidFill>
                  <a:srgbClr val="89DDFF"/>
                </a:solidFill>
                <a:effectLst/>
                <a:latin typeface="Consolas" panose="020B0609020204030204" pitchFamily="49" charset="0"/>
              </a:rPr>
              <a:t>;</a:t>
            </a:r>
            <a:endParaRPr lang="en-US" sz="1400" b="0" dirty="0">
              <a:solidFill>
                <a:srgbClr val="8F93A2"/>
              </a:solidFill>
              <a:effectLst/>
              <a:latin typeface="Consolas" panose="020B0609020204030204" pitchFamily="49" charset="0"/>
            </a:endParaRPr>
          </a:p>
        </p:txBody>
      </p:sp>
      <p:sp>
        <p:nvSpPr>
          <p:cNvPr id="7" name="TextBox 6">
            <a:extLst>
              <a:ext uri="{FF2B5EF4-FFF2-40B4-BE49-F238E27FC236}">
                <a16:creationId xmlns:a16="http://schemas.microsoft.com/office/drawing/2014/main" id="{425BB2FD-65AA-497B-8B48-054CE1F67502}"/>
              </a:ext>
            </a:extLst>
          </p:cNvPr>
          <p:cNvSpPr txBox="1"/>
          <p:nvPr/>
        </p:nvSpPr>
        <p:spPr>
          <a:xfrm>
            <a:off x="737490" y="5997039"/>
            <a:ext cx="6019569" cy="307777"/>
          </a:xfrm>
          <a:prstGeom prst="rect">
            <a:avLst/>
          </a:prstGeom>
          <a:solidFill>
            <a:schemeClr val="tx1"/>
          </a:solidFill>
        </p:spPr>
        <p:txBody>
          <a:bodyPr wrap="square">
            <a:spAutoFit/>
          </a:bodyPr>
          <a:lstStyle/>
          <a:p>
            <a:r>
              <a:rPr lang="en-US" sz="1400" b="0" dirty="0" err="1">
                <a:solidFill>
                  <a:srgbClr val="8F93A2"/>
                </a:solidFill>
                <a:effectLst/>
                <a:latin typeface="Consolas" panose="020B0609020204030204" pitchFamily="49" charset="0"/>
              </a:rPr>
              <a:t>router</a:t>
            </a:r>
            <a:r>
              <a:rPr lang="en-US" sz="1400" b="0" dirty="0" err="1">
                <a:solidFill>
                  <a:srgbClr val="89DDFF"/>
                </a:solidFill>
                <a:effectLst/>
                <a:latin typeface="Consolas" panose="020B0609020204030204" pitchFamily="49" charset="0"/>
              </a:rPr>
              <a:t>.</a:t>
            </a:r>
            <a:r>
              <a:rPr lang="en-US" sz="1400" b="0" dirty="0" err="1">
                <a:solidFill>
                  <a:srgbClr val="82AAFF"/>
                </a:solidFill>
                <a:effectLst/>
                <a:latin typeface="Consolas" panose="020B0609020204030204" pitchFamily="49" charset="0"/>
              </a:rPr>
              <a:t>get</a:t>
            </a:r>
            <a:r>
              <a:rPr lang="en-US" sz="1400" b="0" dirty="0">
                <a:solidFill>
                  <a:srgbClr val="8F93A2"/>
                </a:solidFill>
                <a:effectLst/>
                <a:latin typeface="Consolas" panose="020B0609020204030204" pitchFamily="49" charset="0"/>
              </a:rPr>
              <a:t>(</a:t>
            </a:r>
            <a:r>
              <a:rPr lang="en-US" sz="1400" b="0" dirty="0">
                <a:solidFill>
                  <a:srgbClr val="89DDFF"/>
                </a:solidFill>
                <a:effectLst/>
                <a:latin typeface="Consolas" panose="020B0609020204030204" pitchFamily="49" charset="0"/>
              </a:rPr>
              <a:t>"</a:t>
            </a:r>
            <a:r>
              <a:rPr lang="en-US" sz="1400" b="0" dirty="0">
                <a:solidFill>
                  <a:srgbClr val="C3E88D"/>
                </a:solidFill>
                <a:effectLst/>
                <a:latin typeface="Consolas" panose="020B0609020204030204" pitchFamily="49" charset="0"/>
              </a:rPr>
              <a:t>/</a:t>
            </a:r>
            <a:r>
              <a:rPr lang="en-US" sz="1400" b="0" dirty="0" err="1">
                <a:solidFill>
                  <a:srgbClr val="C3E88D"/>
                </a:solidFill>
                <a:effectLst/>
                <a:latin typeface="Consolas" panose="020B0609020204030204" pitchFamily="49" charset="0"/>
              </a:rPr>
              <a:t>getQuiz</a:t>
            </a:r>
            <a:r>
              <a:rPr lang="en-US" sz="1400" b="0" dirty="0">
                <a:solidFill>
                  <a:srgbClr val="C3E88D"/>
                </a:solidFill>
                <a:effectLst/>
                <a:latin typeface="Consolas" panose="020B0609020204030204" pitchFamily="49" charset="0"/>
              </a:rPr>
              <a:t>/:id</a:t>
            </a:r>
            <a:r>
              <a:rPr lang="en-US" sz="1400" b="0" dirty="0">
                <a:solidFill>
                  <a:srgbClr val="89DDFF"/>
                </a:solidFill>
                <a:effectLst/>
                <a:latin typeface="Consolas" panose="020B0609020204030204" pitchFamily="49" charset="0"/>
              </a:rPr>
              <a:t>",</a:t>
            </a:r>
            <a:r>
              <a:rPr lang="en-US" sz="1400" b="0" dirty="0">
                <a:solidFill>
                  <a:srgbClr val="8F93A2"/>
                </a:solidFill>
                <a:effectLst/>
                <a:latin typeface="Consolas" panose="020B0609020204030204" pitchFamily="49" charset="0"/>
              </a:rPr>
              <a:t> </a:t>
            </a:r>
            <a:r>
              <a:rPr lang="en-US" sz="1400" b="0" dirty="0">
                <a:solidFill>
                  <a:srgbClr val="C792EA"/>
                </a:solidFill>
                <a:effectLst/>
                <a:latin typeface="Consolas" panose="020B0609020204030204" pitchFamily="49" charset="0"/>
              </a:rPr>
              <a:t>function</a:t>
            </a:r>
            <a:r>
              <a:rPr lang="en-US" sz="1400" b="0" dirty="0">
                <a:solidFill>
                  <a:srgbClr val="8F93A2"/>
                </a:solidFill>
                <a:effectLst/>
                <a:latin typeface="Consolas" panose="020B0609020204030204" pitchFamily="49" charset="0"/>
              </a:rPr>
              <a:t> </a:t>
            </a:r>
            <a:r>
              <a:rPr lang="en-US" sz="1400" b="0" dirty="0">
                <a:solidFill>
                  <a:srgbClr val="89DDFF"/>
                </a:solidFill>
                <a:effectLst/>
                <a:latin typeface="Consolas" panose="020B0609020204030204" pitchFamily="49" charset="0"/>
              </a:rPr>
              <a:t>(</a:t>
            </a:r>
            <a:r>
              <a:rPr lang="en-US" sz="1400" b="0" dirty="0">
                <a:solidFill>
                  <a:srgbClr val="FF5370"/>
                </a:solidFill>
                <a:effectLst/>
                <a:latin typeface="Consolas" panose="020B0609020204030204" pitchFamily="49" charset="0"/>
              </a:rPr>
              <a:t>req</a:t>
            </a:r>
            <a:r>
              <a:rPr lang="en-US" sz="1400" b="0" dirty="0">
                <a:solidFill>
                  <a:srgbClr val="89DDFF"/>
                </a:solidFill>
                <a:effectLst/>
                <a:latin typeface="Consolas" panose="020B0609020204030204" pitchFamily="49" charset="0"/>
              </a:rPr>
              <a:t>,</a:t>
            </a:r>
            <a:r>
              <a:rPr lang="en-US" sz="1400" b="0" dirty="0">
                <a:solidFill>
                  <a:srgbClr val="8F93A2"/>
                </a:solidFill>
                <a:effectLst/>
                <a:latin typeface="Consolas" panose="020B0609020204030204" pitchFamily="49" charset="0"/>
              </a:rPr>
              <a:t> </a:t>
            </a:r>
            <a:r>
              <a:rPr lang="en-US" sz="1400" b="0" dirty="0">
                <a:solidFill>
                  <a:srgbClr val="FF5370"/>
                </a:solidFill>
                <a:effectLst/>
                <a:latin typeface="Consolas" panose="020B0609020204030204" pitchFamily="49" charset="0"/>
              </a:rPr>
              <a:t>res</a:t>
            </a:r>
            <a:r>
              <a:rPr lang="en-US" sz="1400" b="0" dirty="0">
                <a:solidFill>
                  <a:srgbClr val="89DDFF"/>
                </a:solidFill>
                <a:effectLst/>
                <a:latin typeface="Consolas" panose="020B0609020204030204" pitchFamily="49" charset="0"/>
              </a:rPr>
              <a:t>)</a:t>
            </a:r>
            <a:r>
              <a:rPr lang="en-US" sz="1400" dirty="0">
                <a:solidFill>
                  <a:srgbClr val="8F93A2"/>
                </a:solidFill>
                <a:latin typeface="Consolas" panose="020B0609020204030204" pitchFamily="49" charset="0"/>
              </a:rPr>
              <a:t> </a:t>
            </a:r>
            <a:r>
              <a:rPr lang="en-US" sz="1400" b="0" dirty="0">
                <a:solidFill>
                  <a:srgbClr val="89DDFF"/>
                </a:solidFill>
                <a:effectLst/>
                <a:latin typeface="Consolas" panose="020B0609020204030204" pitchFamily="49" charset="0"/>
              </a:rPr>
              <a:t>{</a:t>
            </a:r>
            <a:r>
              <a:rPr lang="fr-FR" sz="1400" dirty="0">
                <a:solidFill>
                  <a:srgbClr val="8F93A2"/>
                </a:solidFill>
                <a:latin typeface="Consolas" panose="020B0609020204030204" pitchFamily="49" charset="0"/>
              </a:rPr>
              <a:t> </a:t>
            </a:r>
            <a:r>
              <a:rPr lang="en-US" sz="1400" b="0" dirty="0">
                <a:solidFill>
                  <a:srgbClr val="89DDFF"/>
                </a:solidFill>
                <a:effectLst/>
                <a:latin typeface="Consolas" panose="020B0609020204030204" pitchFamily="49" charset="0"/>
              </a:rPr>
              <a:t>… }</a:t>
            </a:r>
            <a:r>
              <a:rPr lang="en-US" sz="1400" b="0" dirty="0">
                <a:solidFill>
                  <a:srgbClr val="8F93A2"/>
                </a:solidFill>
                <a:effectLst/>
                <a:latin typeface="Consolas" panose="020B0609020204030204" pitchFamily="49" charset="0"/>
              </a:rPr>
              <a:t>)</a:t>
            </a:r>
            <a:r>
              <a:rPr lang="en-US" sz="1400" b="0" dirty="0">
                <a:solidFill>
                  <a:srgbClr val="89DDFF"/>
                </a:solidFill>
                <a:effectLst/>
                <a:latin typeface="Consolas" panose="020B0609020204030204" pitchFamily="49" charset="0"/>
              </a:rPr>
              <a:t>;</a:t>
            </a:r>
            <a:endParaRPr lang="en-US" sz="1400" b="0" dirty="0">
              <a:solidFill>
                <a:srgbClr val="8F93A2"/>
              </a:solidFill>
              <a:effectLst/>
              <a:latin typeface="Consolas" panose="020B0609020204030204" pitchFamily="49" charset="0"/>
            </a:endParaRPr>
          </a:p>
        </p:txBody>
      </p:sp>
    </p:spTree>
    <p:extLst>
      <p:ext uri="{BB962C8B-B14F-4D97-AF65-F5344CB8AC3E}">
        <p14:creationId xmlns:p14="http://schemas.microsoft.com/office/powerpoint/2010/main" val="2467478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1000"/>
                                        <p:tgtEl>
                                          <p:spTgt spid="43"/>
                                        </p:tgtEl>
                                      </p:cBhvr>
                                    </p:animEffect>
                                    <p:anim calcmode="lin" valueType="num">
                                      <p:cBhvr>
                                        <p:cTn id="8" dur="1000" fill="hold"/>
                                        <p:tgtEl>
                                          <p:spTgt spid="43"/>
                                        </p:tgtEl>
                                        <p:attrNameLst>
                                          <p:attrName>ppt_x</p:attrName>
                                        </p:attrNameLst>
                                      </p:cBhvr>
                                      <p:tavLst>
                                        <p:tav tm="0">
                                          <p:val>
                                            <p:strVal val="#ppt_x"/>
                                          </p:val>
                                        </p:tav>
                                        <p:tav tm="100000">
                                          <p:val>
                                            <p:strVal val="#ppt_x"/>
                                          </p:val>
                                        </p:tav>
                                      </p:tavLst>
                                    </p:anim>
                                    <p:anim calcmode="lin" valueType="num">
                                      <p:cBhvr>
                                        <p:cTn id="9" dur="1000" fill="hold"/>
                                        <p:tgtEl>
                                          <p:spTgt spid="4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0"/>
                                  </p:stCondLst>
                                  <p:iterate type="wd">
                                    <p:tmPct val="10000"/>
                                  </p:iterate>
                                  <p:childTnLst>
                                    <p:set>
                                      <p:cBhvr>
                                        <p:cTn id="12" dur="1" fill="hold">
                                          <p:stCondLst>
                                            <p:cond delay="0"/>
                                          </p:stCondLst>
                                        </p:cTn>
                                        <p:tgtEl>
                                          <p:spTgt spid="45">
                                            <p:txEl>
                                              <p:pRg st="0" end="0"/>
                                            </p:txEl>
                                          </p:spTgt>
                                        </p:tgtEl>
                                        <p:attrNameLst>
                                          <p:attrName>style.visibility</p:attrName>
                                        </p:attrNameLst>
                                      </p:cBhvr>
                                      <p:to>
                                        <p:strVal val="visible"/>
                                      </p:to>
                                    </p:set>
                                    <p:animEffect transition="in" filter="fade">
                                      <p:cBhvr>
                                        <p:cTn id="13" dur="500"/>
                                        <p:tgtEl>
                                          <p:spTgt spid="45">
                                            <p:txEl>
                                              <p:pRg st="0" end="0"/>
                                            </p:txEl>
                                          </p:spTgt>
                                        </p:tgtEl>
                                      </p:cBhvr>
                                    </p:animEffect>
                                  </p:childTnLst>
                                </p:cTn>
                              </p:par>
                            </p:childTnLst>
                          </p:cTn>
                        </p:par>
                        <p:par>
                          <p:cTn id="14" fill="hold">
                            <p:stCondLst>
                              <p:cond delay="2450"/>
                            </p:stCondLst>
                            <p:childTnLst>
                              <p:par>
                                <p:cTn id="15" presetID="10" presetClass="entr" presetSubtype="0" fill="hold" grpId="0" nodeType="afterEffect">
                                  <p:stCondLst>
                                    <p:cond delay="0"/>
                                  </p:stCondLst>
                                  <p:iterate type="wd">
                                    <p:tmPct val="10000"/>
                                  </p:iterate>
                                  <p:childTnLst>
                                    <p:set>
                                      <p:cBhvr>
                                        <p:cTn id="16" dur="1" fill="hold">
                                          <p:stCondLst>
                                            <p:cond delay="0"/>
                                          </p:stCondLst>
                                        </p:cTn>
                                        <p:tgtEl>
                                          <p:spTgt spid="45">
                                            <p:txEl>
                                              <p:pRg st="1" end="1"/>
                                            </p:txEl>
                                          </p:spTgt>
                                        </p:tgtEl>
                                        <p:attrNameLst>
                                          <p:attrName>style.visibility</p:attrName>
                                        </p:attrNameLst>
                                      </p:cBhvr>
                                      <p:to>
                                        <p:strVal val="visible"/>
                                      </p:to>
                                    </p:set>
                                    <p:animEffect transition="in" filter="fade">
                                      <p:cBhvr>
                                        <p:cTn id="17" dur="500"/>
                                        <p:tgtEl>
                                          <p:spTgt spid="45">
                                            <p:txEl>
                                              <p:pRg st="1" end="1"/>
                                            </p:txEl>
                                          </p:spTgt>
                                        </p:tgtEl>
                                      </p:cBhvr>
                                    </p:animEffect>
                                  </p:childTnLst>
                                </p:cTn>
                              </p:par>
                            </p:childTnLst>
                          </p:cTn>
                        </p:par>
                        <p:par>
                          <p:cTn id="18" fill="hold">
                            <p:stCondLst>
                              <p:cond delay="4100"/>
                            </p:stCondLst>
                            <p:childTnLst>
                              <p:par>
                                <p:cTn id="19" presetID="10" presetClass="entr" presetSubtype="0" fill="hold" grpId="0" nodeType="afterEffect">
                                  <p:stCondLst>
                                    <p:cond delay="0"/>
                                  </p:stCondLst>
                                  <p:iterate type="wd">
                                    <p:tmPct val="10000"/>
                                  </p:iterate>
                                  <p:childTnLst>
                                    <p:set>
                                      <p:cBhvr>
                                        <p:cTn id="20" dur="1" fill="hold">
                                          <p:stCondLst>
                                            <p:cond delay="0"/>
                                          </p:stCondLst>
                                        </p:cTn>
                                        <p:tgtEl>
                                          <p:spTgt spid="45">
                                            <p:txEl>
                                              <p:pRg st="2" end="2"/>
                                            </p:txEl>
                                          </p:spTgt>
                                        </p:tgtEl>
                                        <p:attrNameLst>
                                          <p:attrName>style.visibility</p:attrName>
                                        </p:attrNameLst>
                                      </p:cBhvr>
                                      <p:to>
                                        <p:strVal val="visible"/>
                                      </p:to>
                                    </p:set>
                                    <p:animEffect transition="in" filter="fade">
                                      <p:cBhvr>
                                        <p:cTn id="21" dur="500"/>
                                        <p:tgtEl>
                                          <p:spTgt spid="4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5" grpId="0" uiExpand="1"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3916EAD-E0ED-41A9-9DF0-FB9E6A4D23C7}"/>
              </a:ext>
            </a:extLst>
          </p:cNvPr>
          <p:cNvPicPr>
            <a:picLocks noChangeAspect="1"/>
          </p:cNvPicPr>
          <p:nvPr/>
        </p:nvPicPr>
        <p:blipFill>
          <a:blip r:embed="rId2"/>
          <a:stretch>
            <a:fillRect/>
          </a:stretch>
        </p:blipFill>
        <p:spPr>
          <a:xfrm>
            <a:off x="445653" y="1487804"/>
            <a:ext cx="6669565" cy="3105322"/>
          </a:xfrm>
          <a:prstGeom prst="rect">
            <a:avLst/>
          </a:prstGeom>
        </p:spPr>
      </p:pic>
      <p:sp>
        <p:nvSpPr>
          <p:cNvPr id="7" name="Title 1">
            <a:extLst>
              <a:ext uri="{FF2B5EF4-FFF2-40B4-BE49-F238E27FC236}">
                <a16:creationId xmlns:a16="http://schemas.microsoft.com/office/drawing/2014/main" id="{293B198F-9647-4A08-A18B-60B007EF9C09}"/>
              </a:ext>
            </a:extLst>
          </p:cNvPr>
          <p:cNvSpPr txBox="1">
            <a:spLocks/>
          </p:cNvSpPr>
          <p:nvPr/>
        </p:nvSpPr>
        <p:spPr>
          <a:xfrm>
            <a:off x="445653" y="297646"/>
            <a:ext cx="10423024" cy="825404"/>
          </a:xfrm>
          <a:prstGeom prst="rect">
            <a:avLst/>
          </a:prstGeom>
        </p:spPr>
        <p:txBody>
          <a:bodyPr vert="horz" lIns="91440" tIns="45720" rIns="91440" bIns="45720" rtlCol="0" anchor="b">
            <a:normAutofit fontScale="97500"/>
          </a:bodyPr>
          <a:lstStyle>
            <a:lvl1pPr algn="l" defTabSz="914400" rtl="0" eaLnBrk="1" latinLnBrk="0" hangingPunct="1">
              <a:lnSpc>
                <a:spcPct val="90000"/>
              </a:lnSpc>
              <a:spcBef>
                <a:spcPct val="0"/>
              </a:spcBef>
              <a:buNone/>
              <a:defRPr sz="5400" kern="1200" cap="all" baseline="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en-US" dirty="0">
                <a:solidFill>
                  <a:schemeClr val="tx1"/>
                </a:solidFill>
              </a:rPr>
              <a:t>FUNCTIONALITY - HOME</a:t>
            </a:r>
          </a:p>
        </p:txBody>
      </p:sp>
      <p:sp>
        <p:nvSpPr>
          <p:cNvPr id="9" name="Rectangle 8">
            <a:extLst>
              <a:ext uri="{FF2B5EF4-FFF2-40B4-BE49-F238E27FC236}">
                <a16:creationId xmlns:a16="http://schemas.microsoft.com/office/drawing/2014/main" id="{8BADF2DE-9282-472D-81E4-D21AC85EFE2A}"/>
              </a:ext>
            </a:extLst>
          </p:cNvPr>
          <p:cNvSpPr/>
          <p:nvPr/>
        </p:nvSpPr>
        <p:spPr>
          <a:xfrm rot="900000">
            <a:off x="9424674" y="499507"/>
            <a:ext cx="2492723" cy="6071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As Student</a:t>
            </a:r>
          </a:p>
        </p:txBody>
      </p:sp>
      <p:sp>
        <p:nvSpPr>
          <p:cNvPr id="11" name="TextBox 10">
            <a:extLst>
              <a:ext uri="{FF2B5EF4-FFF2-40B4-BE49-F238E27FC236}">
                <a16:creationId xmlns:a16="http://schemas.microsoft.com/office/drawing/2014/main" id="{8A564CE8-5377-46D3-BDB9-801F57790DCB}"/>
              </a:ext>
            </a:extLst>
          </p:cNvPr>
          <p:cNvSpPr txBox="1"/>
          <p:nvPr/>
        </p:nvSpPr>
        <p:spPr>
          <a:xfrm>
            <a:off x="7363696" y="2548939"/>
            <a:ext cx="4589798" cy="2177102"/>
          </a:xfrm>
          <a:prstGeom prst="rect">
            <a:avLst/>
          </a:prstGeom>
        </p:spPr>
        <p:txBody>
          <a:bodyPr vert="horz" lIns="91440" tIns="45720" rIns="91440" bIns="45720" rtlCol="0">
            <a:noAutofit/>
          </a:bodyPr>
          <a:lstStyle>
            <a:lvl1pPr marL="182880" indent="-182880" algn="just" defTabSz="914400">
              <a:lnSpc>
                <a:spcPct val="90000"/>
              </a:lnSpc>
              <a:spcBef>
                <a:spcPts val="1200"/>
              </a:spcBef>
              <a:buClr>
                <a:schemeClr val="accent1">
                  <a:lumMod val="75000"/>
                </a:schemeClr>
              </a:buClr>
              <a:buSzPct val="85000"/>
              <a:buFont typeface="Wingdings" pitchFamily="2" charset="2"/>
              <a:buChar char="§"/>
              <a:defRPr sz="2000"/>
            </a:lvl1pPr>
            <a:lvl2pPr indent="-182880" defTabSz="914400">
              <a:lnSpc>
                <a:spcPct val="90000"/>
              </a:lnSpc>
              <a:spcBef>
                <a:spcPts val="400"/>
              </a:spcBef>
              <a:spcAft>
                <a:spcPts val="200"/>
              </a:spcAft>
              <a:buClr>
                <a:schemeClr val="accent1">
                  <a:lumMod val="75000"/>
                </a:schemeClr>
              </a:buClr>
              <a:buSzPct val="85000"/>
              <a:buFont typeface="Wingdings" pitchFamily="2" charset="2"/>
              <a:buChar char="§"/>
            </a:lvl2pPr>
            <a:lvl3pPr marL="731520" indent="-182880" defTabSz="914400">
              <a:lnSpc>
                <a:spcPct val="90000"/>
              </a:lnSpc>
              <a:spcBef>
                <a:spcPts val="400"/>
              </a:spcBef>
              <a:spcAft>
                <a:spcPts val="200"/>
              </a:spcAft>
              <a:buClr>
                <a:schemeClr val="accent1">
                  <a:lumMod val="75000"/>
                </a:schemeClr>
              </a:buClr>
              <a:buSzPct val="85000"/>
              <a:buFont typeface="Wingdings" pitchFamily="2" charset="2"/>
              <a:buChar char="§"/>
              <a:defRPr sz="1600"/>
            </a:lvl3pPr>
            <a:lvl4pPr marL="1005840" indent="-182880" defTabSz="914400">
              <a:lnSpc>
                <a:spcPct val="90000"/>
              </a:lnSpc>
              <a:spcBef>
                <a:spcPts val="400"/>
              </a:spcBef>
              <a:spcAft>
                <a:spcPts val="200"/>
              </a:spcAft>
              <a:buClr>
                <a:schemeClr val="accent1">
                  <a:lumMod val="75000"/>
                </a:schemeClr>
              </a:buClr>
              <a:buSzPct val="85000"/>
              <a:buFont typeface="Wingdings" pitchFamily="2" charset="2"/>
              <a:buChar char="§"/>
              <a:defRPr sz="1600"/>
            </a:lvl4pPr>
            <a:lvl5pPr marL="1280160" indent="-182880" defTabSz="914400">
              <a:lnSpc>
                <a:spcPct val="90000"/>
              </a:lnSpc>
              <a:spcBef>
                <a:spcPts val="400"/>
              </a:spcBef>
              <a:spcAft>
                <a:spcPts val="200"/>
              </a:spcAft>
              <a:buClr>
                <a:schemeClr val="accent1">
                  <a:lumMod val="75000"/>
                </a:schemeClr>
              </a:buClr>
              <a:buSzPct val="85000"/>
              <a:buFont typeface="Wingdings" pitchFamily="2" charset="2"/>
              <a:buChar char="§"/>
              <a:defRPr sz="1600"/>
            </a:lvl5pPr>
            <a:lvl6pPr marL="1600000" indent="-228600" defTabSz="914400">
              <a:lnSpc>
                <a:spcPct val="90000"/>
              </a:lnSpc>
              <a:spcBef>
                <a:spcPts val="400"/>
              </a:spcBef>
              <a:spcAft>
                <a:spcPts val="200"/>
              </a:spcAft>
              <a:buClr>
                <a:schemeClr val="accent1">
                  <a:lumMod val="75000"/>
                </a:schemeClr>
              </a:buClr>
              <a:buSzPct val="85000"/>
              <a:buFont typeface="Wingdings" pitchFamily="2" charset="2"/>
              <a:buChar char="§"/>
              <a:defRPr sz="1600"/>
            </a:lvl6pPr>
            <a:lvl7pPr marL="1900000" indent="-228600" defTabSz="914400">
              <a:lnSpc>
                <a:spcPct val="90000"/>
              </a:lnSpc>
              <a:spcBef>
                <a:spcPts val="400"/>
              </a:spcBef>
              <a:spcAft>
                <a:spcPts val="200"/>
              </a:spcAft>
              <a:buClr>
                <a:schemeClr val="accent1">
                  <a:lumMod val="75000"/>
                </a:schemeClr>
              </a:buClr>
              <a:buSzPct val="85000"/>
              <a:buFont typeface="Wingdings" pitchFamily="2" charset="2"/>
              <a:buChar char="§"/>
              <a:defRPr sz="1600"/>
            </a:lvl7pPr>
            <a:lvl8pPr marL="2200000" indent="-228600" defTabSz="914400">
              <a:lnSpc>
                <a:spcPct val="90000"/>
              </a:lnSpc>
              <a:spcBef>
                <a:spcPts val="400"/>
              </a:spcBef>
              <a:spcAft>
                <a:spcPts val="200"/>
              </a:spcAft>
              <a:buClr>
                <a:schemeClr val="accent1">
                  <a:lumMod val="75000"/>
                </a:schemeClr>
              </a:buClr>
              <a:buSzPct val="85000"/>
              <a:buFont typeface="Wingdings" pitchFamily="2" charset="2"/>
              <a:buChar char="§"/>
              <a:defRPr sz="1600"/>
            </a:lvl8pPr>
            <a:lvl9pPr marL="2500000" indent="-228600" defTabSz="914400">
              <a:lnSpc>
                <a:spcPct val="90000"/>
              </a:lnSpc>
              <a:spcBef>
                <a:spcPts val="400"/>
              </a:spcBef>
              <a:spcAft>
                <a:spcPts val="200"/>
              </a:spcAft>
              <a:buClr>
                <a:schemeClr val="accent1">
                  <a:lumMod val="75000"/>
                </a:schemeClr>
              </a:buClr>
              <a:buSzPct val="85000"/>
              <a:buFont typeface="Wingdings" pitchFamily="2" charset="2"/>
              <a:buChar char="§"/>
              <a:defRPr sz="1600"/>
            </a:lvl9pPr>
          </a:lstStyle>
          <a:p>
            <a:pPr>
              <a:spcBef>
                <a:spcPts val="0"/>
              </a:spcBef>
              <a:spcAft>
                <a:spcPts val="600"/>
              </a:spcAft>
            </a:pPr>
            <a:r>
              <a:rPr lang="en-US" sz="1800" dirty="0"/>
              <a:t>Used Bootstrap to display progress bars to show how many quizzes and how many lectures have been completed out of all. </a:t>
            </a:r>
          </a:p>
          <a:p>
            <a:pPr>
              <a:spcBef>
                <a:spcPts val="0"/>
              </a:spcBef>
              <a:spcAft>
                <a:spcPts val="600"/>
              </a:spcAft>
            </a:pPr>
            <a:r>
              <a:rPr lang="en-US" sz="1800" dirty="0"/>
              <a:t>Used MEAN stack to implement the </a:t>
            </a:r>
            <a:r>
              <a:rPr lang="en-US" sz="1800" b="1" dirty="0"/>
              <a:t>/</a:t>
            </a:r>
            <a:r>
              <a:rPr lang="en-US" sz="1800" b="1" dirty="0" err="1"/>
              <a:t>updateProgress</a:t>
            </a:r>
            <a:r>
              <a:rPr lang="en-US" sz="1800" b="1" dirty="0"/>
              <a:t>/:email</a:t>
            </a:r>
            <a:r>
              <a:rPr lang="en-US" sz="1800" dirty="0"/>
              <a:t> to fetch from the database the updated progress for a user upon completing a quiz of lecture</a:t>
            </a:r>
          </a:p>
        </p:txBody>
      </p:sp>
      <p:sp>
        <p:nvSpPr>
          <p:cNvPr id="8" name="TextBox 7">
            <a:extLst>
              <a:ext uri="{FF2B5EF4-FFF2-40B4-BE49-F238E27FC236}">
                <a16:creationId xmlns:a16="http://schemas.microsoft.com/office/drawing/2014/main" id="{BBF83889-6F33-483A-89B4-6DD43130751A}"/>
              </a:ext>
            </a:extLst>
          </p:cNvPr>
          <p:cNvSpPr txBox="1"/>
          <p:nvPr/>
        </p:nvSpPr>
        <p:spPr>
          <a:xfrm>
            <a:off x="533143" y="5783284"/>
            <a:ext cx="6494584" cy="307777"/>
          </a:xfrm>
          <a:prstGeom prst="rect">
            <a:avLst/>
          </a:prstGeom>
          <a:solidFill>
            <a:schemeClr val="tx1"/>
          </a:solidFill>
        </p:spPr>
        <p:txBody>
          <a:bodyPr wrap="square">
            <a:spAutoFit/>
          </a:bodyPr>
          <a:lstStyle/>
          <a:p>
            <a:r>
              <a:rPr lang="en-US" sz="1400" b="0" dirty="0" err="1">
                <a:solidFill>
                  <a:srgbClr val="8F93A2"/>
                </a:solidFill>
                <a:effectLst/>
                <a:latin typeface="Consolas" panose="020B0609020204030204" pitchFamily="49" charset="0"/>
              </a:rPr>
              <a:t>router</a:t>
            </a:r>
            <a:r>
              <a:rPr lang="en-US" sz="1400" b="0" dirty="0" err="1">
                <a:solidFill>
                  <a:srgbClr val="89DDFF"/>
                </a:solidFill>
                <a:effectLst/>
                <a:latin typeface="Consolas" panose="020B0609020204030204" pitchFamily="49" charset="0"/>
              </a:rPr>
              <a:t>.</a:t>
            </a:r>
            <a:r>
              <a:rPr lang="en-US" sz="1400" b="0" dirty="0" err="1">
                <a:solidFill>
                  <a:srgbClr val="82AAFF"/>
                </a:solidFill>
                <a:effectLst/>
                <a:latin typeface="Consolas" panose="020B0609020204030204" pitchFamily="49" charset="0"/>
              </a:rPr>
              <a:t>get</a:t>
            </a:r>
            <a:r>
              <a:rPr lang="en-US" sz="1400" b="0" dirty="0">
                <a:solidFill>
                  <a:srgbClr val="8F93A2"/>
                </a:solidFill>
                <a:effectLst/>
                <a:latin typeface="Consolas" panose="020B0609020204030204" pitchFamily="49" charset="0"/>
              </a:rPr>
              <a:t>(</a:t>
            </a:r>
            <a:r>
              <a:rPr lang="en-US" sz="1400" b="0" dirty="0">
                <a:solidFill>
                  <a:srgbClr val="89DDFF"/>
                </a:solidFill>
                <a:effectLst/>
                <a:latin typeface="Consolas" panose="020B0609020204030204" pitchFamily="49" charset="0"/>
              </a:rPr>
              <a:t>"</a:t>
            </a:r>
            <a:r>
              <a:rPr lang="en-US" sz="1400" b="0" dirty="0">
                <a:solidFill>
                  <a:srgbClr val="C3E88D"/>
                </a:solidFill>
                <a:effectLst/>
                <a:latin typeface="Consolas" panose="020B0609020204030204" pitchFamily="49" charset="0"/>
              </a:rPr>
              <a:t>/</a:t>
            </a:r>
            <a:r>
              <a:rPr lang="en-US" sz="1400" b="0" dirty="0" err="1">
                <a:solidFill>
                  <a:srgbClr val="C3E88D"/>
                </a:solidFill>
                <a:effectLst/>
                <a:latin typeface="Consolas" panose="020B0609020204030204" pitchFamily="49" charset="0"/>
              </a:rPr>
              <a:t>updateProgress</a:t>
            </a:r>
            <a:r>
              <a:rPr lang="en-US" sz="1400" b="0" dirty="0">
                <a:solidFill>
                  <a:srgbClr val="C3E88D"/>
                </a:solidFill>
                <a:effectLst/>
                <a:latin typeface="Consolas" panose="020B0609020204030204" pitchFamily="49" charset="0"/>
              </a:rPr>
              <a:t>/:email</a:t>
            </a:r>
            <a:r>
              <a:rPr lang="en-US" sz="1400" b="0" dirty="0">
                <a:solidFill>
                  <a:srgbClr val="89DDFF"/>
                </a:solidFill>
                <a:effectLst/>
                <a:latin typeface="Consolas" panose="020B0609020204030204" pitchFamily="49" charset="0"/>
              </a:rPr>
              <a:t>",</a:t>
            </a:r>
            <a:r>
              <a:rPr lang="en-US" sz="1400" b="0" dirty="0">
                <a:solidFill>
                  <a:srgbClr val="8F93A2"/>
                </a:solidFill>
                <a:effectLst/>
                <a:latin typeface="Consolas" panose="020B0609020204030204" pitchFamily="49" charset="0"/>
              </a:rPr>
              <a:t> </a:t>
            </a:r>
            <a:r>
              <a:rPr lang="en-US" sz="1400" b="0" dirty="0">
                <a:solidFill>
                  <a:srgbClr val="C792EA"/>
                </a:solidFill>
                <a:effectLst/>
                <a:latin typeface="Consolas" panose="020B0609020204030204" pitchFamily="49" charset="0"/>
              </a:rPr>
              <a:t>function</a:t>
            </a:r>
            <a:r>
              <a:rPr lang="en-US" sz="1400" b="0" dirty="0">
                <a:solidFill>
                  <a:srgbClr val="8F93A2"/>
                </a:solidFill>
                <a:effectLst/>
                <a:latin typeface="Consolas" panose="020B0609020204030204" pitchFamily="49" charset="0"/>
              </a:rPr>
              <a:t> </a:t>
            </a:r>
            <a:r>
              <a:rPr lang="en-US" sz="1400" b="0" dirty="0">
                <a:solidFill>
                  <a:srgbClr val="89DDFF"/>
                </a:solidFill>
                <a:effectLst/>
                <a:latin typeface="Consolas" panose="020B0609020204030204" pitchFamily="49" charset="0"/>
              </a:rPr>
              <a:t>(</a:t>
            </a:r>
            <a:r>
              <a:rPr lang="en-US" sz="1400" b="0" dirty="0">
                <a:solidFill>
                  <a:srgbClr val="FF5370"/>
                </a:solidFill>
                <a:effectLst/>
                <a:latin typeface="Consolas" panose="020B0609020204030204" pitchFamily="49" charset="0"/>
              </a:rPr>
              <a:t>req</a:t>
            </a:r>
            <a:r>
              <a:rPr lang="en-US" sz="1400" b="0" dirty="0">
                <a:solidFill>
                  <a:srgbClr val="89DDFF"/>
                </a:solidFill>
                <a:effectLst/>
                <a:latin typeface="Consolas" panose="020B0609020204030204" pitchFamily="49" charset="0"/>
              </a:rPr>
              <a:t>,</a:t>
            </a:r>
            <a:r>
              <a:rPr lang="en-US" sz="1400" b="0" dirty="0">
                <a:solidFill>
                  <a:srgbClr val="8F93A2"/>
                </a:solidFill>
                <a:effectLst/>
                <a:latin typeface="Consolas" panose="020B0609020204030204" pitchFamily="49" charset="0"/>
              </a:rPr>
              <a:t> </a:t>
            </a:r>
            <a:r>
              <a:rPr lang="en-US" sz="1400" b="0" dirty="0">
                <a:solidFill>
                  <a:srgbClr val="FF5370"/>
                </a:solidFill>
                <a:effectLst/>
                <a:latin typeface="Consolas" panose="020B0609020204030204" pitchFamily="49" charset="0"/>
              </a:rPr>
              <a:t>res</a:t>
            </a:r>
            <a:r>
              <a:rPr lang="en-US" sz="1400" b="0" dirty="0">
                <a:solidFill>
                  <a:srgbClr val="89DDFF"/>
                </a:solidFill>
                <a:effectLst/>
                <a:latin typeface="Consolas" panose="020B0609020204030204" pitchFamily="49" charset="0"/>
              </a:rPr>
              <a:t>)</a:t>
            </a:r>
            <a:r>
              <a:rPr lang="en-US" sz="1400" dirty="0">
                <a:solidFill>
                  <a:srgbClr val="8F93A2"/>
                </a:solidFill>
                <a:latin typeface="Consolas" panose="020B0609020204030204" pitchFamily="49" charset="0"/>
              </a:rPr>
              <a:t> </a:t>
            </a:r>
            <a:r>
              <a:rPr lang="en-US" sz="1400" b="0" dirty="0">
                <a:solidFill>
                  <a:srgbClr val="89DDFF"/>
                </a:solidFill>
                <a:effectLst/>
                <a:latin typeface="Consolas" panose="020B0609020204030204" pitchFamily="49" charset="0"/>
              </a:rPr>
              <a:t>{</a:t>
            </a:r>
            <a:r>
              <a:rPr lang="fr-FR" sz="1400" dirty="0">
                <a:solidFill>
                  <a:srgbClr val="8F93A2"/>
                </a:solidFill>
                <a:latin typeface="Consolas" panose="020B0609020204030204" pitchFamily="49" charset="0"/>
              </a:rPr>
              <a:t> </a:t>
            </a:r>
            <a:r>
              <a:rPr lang="en-US" sz="1400" b="0" dirty="0">
                <a:solidFill>
                  <a:srgbClr val="89DDFF"/>
                </a:solidFill>
                <a:effectLst/>
                <a:latin typeface="Consolas" panose="020B0609020204030204" pitchFamily="49" charset="0"/>
              </a:rPr>
              <a:t>… }</a:t>
            </a:r>
            <a:r>
              <a:rPr lang="en-US" sz="1400" b="0" dirty="0">
                <a:solidFill>
                  <a:srgbClr val="8F93A2"/>
                </a:solidFill>
                <a:effectLst/>
                <a:latin typeface="Consolas" panose="020B0609020204030204" pitchFamily="49" charset="0"/>
              </a:rPr>
              <a:t>)</a:t>
            </a:r>
            <a:r>
              <a:rPr lang="en-US" sz="1400" b="0" dirty="0">
                <a:solidFill>
                  <a:srgbClr val="89DDFF"/>
                </a:solidFill>
                <a:effectLst/>
                <a:latin typeface="Consolas" panose="020B0609020204030204" pitchFamily="49" charset="0"/>
              </a:rPr>
              <a:t>;</a:t>
            </a:r>
            <a:endParaRPr lang="en-US" sz="1400" b="0" dirty="0">
              <a:solidFill>
                <a:srgbClr val="8F93A2"/>
              </a:solidFill>
              <a:effectLst/>
              <a:latin typeface="Consolas" panose="020B0609020204030204" pitchFamily="49" charset="0"/>
            </a:endParaRPr>
          </a:p>
        </p:txBody>
      </p:sp>
    </p:spTree>
    <p:extLst>
      <p:ext uri="{BB962C8B-B14F-4D97-AF65-F5344CB8AC3E}">
        <p14:creationId xmlns:p14="http://schemas.microsoft.com/office/powerpoint/2010/main" val="2780402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0"/>
                                  </p:stCondLst>
                                  <p:iterate type="wd">
                                    <p:tmPct val="10000"/>
                                  </p:iterate>
                                  <p:childTnLst>
                                    <p:set>
                                      <p:cBhvr>
                                        <p:cTn id="12" dur="1" fill="hold">
                                          <p:stCondLst>
                                            <p:cond delay="0"/>
                                          </p:stCondLst>
                                        </p:cTn>
                                        <p:tgtEl>
                                          <p:spTgt spid="11">
                                            <p:txEl>
                                              <p:pRg st="0" end="0"/>
                                            </p:txEl>
                                          </p:spTgt>
                                        </p:tgtEl>
                                        <p:attrNameLst>
                                          <p:attrName>style.visibility</p:attrName>
                                        </p:attrNameLst>
                                      </p:cBhvr>
                                      <p:to>
                                        <p:strVal val="visible"/>
                                      </p:to>
                                    </p:set>
                                    <p:animEffect transition="in" filter="fade">
                                      <p:cBhvr>
                                        <p:cTn id="13" dur="500"/>
                                        <p:tgtEl>
                                          <p:spTgt spid="11">
                                            <p:txEl>
                                              <p:pRg st="0" end="0"/>
                                            </p:txEl>
                                          </p:spTgt>
                                        </p:tgtEl>
                                      </p:cBhvr>
                                    </p:animEffect>
                                  </p:childTnLst>
                                </p:cTn>
                              </p:par>
                            </p:childTnLst>
                          </p:cTn>
                        </p:par>
                        <p:par>
                          <p:cTn id="14" fill="hold">
                            <p:stCondLst>
                              <p:cond delay="2550"/>
                            </p:stCondLst>
                            <p:childTnLst>
                              <p:par>
                                <p:cTn id="15" presetID="10" presetClass="entr" presetSubtype="0" fill="hold" grpId="0" nodeType="afterEffect">
                                  <p:stCondLst>
                                    <p:cond delay="0"/>
                                  </p:stCondLst>
                                  <p:iterate type="wd">
                                    <p:tmPct val="10000"/>
                                  </p:iterate>
                                  <p:childTnLst>
                                    <p:set>
                                      <p:cBhvr>
                                        <p:cTn id="16" dur="1" fill="hold">
                                          <p:stCondLst>
                                            <p:cond delay="0"/>
                                          </p:stCondLst>
                                        </p:cTn>
                                        <p:tgtEl>
                                          <p:spTgt spid="11">
                                            <p:txEl>
                                              <p:pRg st="1" end="1"/>
                                            </p:txEl>
                                          </p:spTgt>
                                        </p:tgtEl>
                                        <p:attrNameLst>
                                          <p:attrName>style.visibility</p:attrName>
                                        </p:attrNameLst>
                                      </p:cBhvr>
                                      <p:to>
                                        <p:strVal val="visible"/>
                                      </p:to>
                                    </p:set>
                                    <p:animEffect transition="in" filter="fade">
                                      <p:cBhvr>
                                        <p:cTn id="17" dur="500"/>
                                        <p:tgtEl>
                                          <p:spTgt spid="11">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uiExpand="1"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2CCB098-6A24-48B6-8603-0F19B950B81C}"/>
              </a:ext>
            </a:extLst>
          </p:cNvPr>
          <p:cNvSpPr/>
          <p:nvPr/>
        </p:nvSpPr>
        <p:spPr>
          <a:xfrm rot="900000">
            <a:off x="9424674" y="499507"/>
            <a:ext cx="2492723" cy="60710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As Teacher</a:t>
            </a:r>
          </a:p>
        </p:txBody>
      </p:sp>
      <p:pic>
        <p:nvPicPr>
          <p:cNvPr id="3" name="Picture 2">
            <a:extLst>
              <a:ext uri="{FF2B5EF4-FFF2-40B4-BE49-F238E27FC236}">
                <a16:creationId xmlns:a16="http://schemas.microsoft.com/office/drawing/2014/main" id="{16E20376-F6FB-4C6F-B7A6-71583A3F7B9C}"/>
              </a:ext>
            </a:extLst>
          </p:cNvPr>
          <p:cNvPicPr>
            <a:picLocks noChangeAspect="1"/>
          </p:cNvPicPr>
          <p:nvPr/>
        </p:nvPicPr>
        <p:blipFill>
          <a:blip r:embed="rId2"/>
          <a:stretch>
            <a:fillRect/>
          </a:stretch>
        </p:blipFill>
        <p:spPr>
          <a:xfrm>
            <a:off x="357809" y="1087206"/>
            <a:ext cx="6740799" cy="4683588"/>
          </a:xfrm>
          <a:prstGeom prst="rect">
            <a:avLst/>
          </a:prstGeom>
        </p:spPr>
      </p:pic>
      <p:sp>
        <p:nvSpPr>
          <p:cNvPr id="8" name="Title 1">
            <a:extLst>
              <a:ext uri="{FF2B5EF4-FFF2-40B4-BE49-F238E27FC236}">
                <a16:creationId xmlns:a16="http://schemas.microsoft.com/office/drawing/2014/main" id="{6C529C61-E7AB-4307-8826-436B37A8118D}"/>
              </a:ext>
            </a:extLst>
          </p:cNvPr>
          <p:cNvSpPr txBox="1">
            <a:spLocks/>
          </p:cNvSpPr>
          <p:nvPr/>
        </p:nvSpPr>
        <p:spPr>
          <a:xfrm>
            <a:off x="357809" y="191747"/>
            <a:ext cx="10423024" cy="825404"/>
          </a:xfrm>
          <a:prstGeom prst="rect">
            <a:avLst/>
          </a:prstGeom>
        </p:spPr>
        <p:txBody>
          <a:bodyPr vert="horz" lIns="91440" tIns="45720" rIns="91440" bIns="45720" rtlCol="0" anchor="b">
            <a:normAutofit fontScale="97500"/>
          </a:bodyPr>
          <a:lstStyle>
            <a:lvl1pPr algn="l" defTabSz="914400" rtl="0" eaLnBrk="1" latinLnBrk="0" hangingPunct="1">
              <a:lnSpc>
                <a:spcPct val="90000"/>
              </a:lnSpc>
              <a:spcBef>
                <a:spcPct val="0"/>
              </a:spcBef>
              <a:buNone/>
              <a:defRPr sz="5400" kern="1200" cap="all" baseline="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en-US" dirty="0">
                <a:solidFill>
                  <a:schemeClr val="tx1"/>
                </a:solidFill>
              </a:rPr>
              <a:t>FUNCTIONALITY – ADD New System</a:t>
            </a:r>
          </a:p>
        </p:txBody>
      </p:sp>
      <p:sp>
        <p:nvSpPr>
          <p:cNvPr id="9" name="TextBox 8">
            <a:extLst>
              <a:ext uri="{FF2B5EF4-FFF2-40B4-BE49-F238E27FC236}">
                <a16:creationId xmlns:a16="http://schemas.microsoft.com/office/drawing/2014/main" id="{D5B684CE-CB76-4427-BBB2-43B18A679796}"/>
              </a:ext>
            </a:extLst>
          </p:cNvPr>
          <p:cNvSpPr txBox="1"/>
          <p:nvPr/>
        </p:nvSpPr>
        <p:spPr>
          <a:xfrm>
            <a:off x="7245235" y="2517273"/>
            <a:ext cx="4589798" cy="2142469"/>
          </a:xfrm>
          <a:prstGeom prst="rect">
            <a:avLst/>
          </a:prstGeom>
        </p:spPr>
        <p:txBody>
          <a:bodyPr vert="horz" lIns="91440" tIns="45720" rIns="91440" bIns="45720" rtlCol="0">
            <a:noAutofit/>
          </a:bodyPr>
          <a:lstStyle>
            <a:lvl1pPr marL="182880" indent="-182880" algn="just" defTabSz="914400">
              <a:lnSpc>
                <a:spcPct val="90000"/>
              </a:lnSpc>
              <a:spcBef>
                <a:spcPts val="1200"/>
              </a:spcBef>
              <a:buClr>
                <a:schemeClr val="accent1">
                  <a:lumMod val="75000"/>
                </a:schemeClr>
              </a:buClr>
              <a:buSzPct val="85000"/>
              <a:buFont typeface="Wingdings" pitchFamily="2" charset="2"/>
              <a:buChar char="§"/>
              <a:defRPr sz="2000"/>
            </a:lvl1pPr>
            <a:lvl2pPr indent="-182880" defTabSz="914400">
              <a:lnSpc>
                <a:spcPct val="90000"/>
              </a:lnSpc>
              <a:spcBef>
                <a:spcPts val="400"/>
              </a:spcBef>
              <a:spcAft>
                <a:spcPts val="200"/>
              </a:spcAft>
              <a:buClr>
                <a:schemeClr val="accent1">
                  <a:lumMod val="75000"/>
                </a:schemeClr>
              </a:buClr>
              <a:buSzPct val="85000"/>
              <a:buFont typeface="Wingdings" pitchFamily="2" charset="2"/>
              <a:buChar char="§"/>
            </a:lvl2pPr>
            <a:lvl3pPr marL="731520" indent="-182880" defTabSz="914400">
              <a:lnSpc>
                <a:spcPct val="90000"/>
              </a:lnSpc>
              <a:spcBef>
                <a:spcPts val="400"/>
              </a:spcBef>
              <a:spcAft>
                <a:spcPts val="200"/>
              </a:spcAft>
              <a:buClr>
                <a:schemeClr val="accent1">
                  <a:lumMod val="75000"/>
                </a:schemeClr>
              </a:buClr>
              <a:buSzPct val="85000"/>
              <a:buFont typeface="Wingdings" pitchFamily="2" charset="2"/>
              <a:buChar char="§"/>
              <a:defRPr sz="1600"/>
            </a:lvl3pPr>
            <a:lvl4pPr marL="1005840" indent="-182880" defTabSz="914400">
              <a:lnSpc>
                <a:spcPct val="90000"/>
              </a:lnSpc>
              <a:spcBef>
                <a:spcPts val="400"/>
              </a:spcBef>
              <a:spcAft>
                <a:spcPts val="200"/>
              </a:spcAft>
              <a:buClr>
                <a:schemeClr val="accent1">
                  <a:lumMod val="75000"/>
                </a:schemeClr>
              </a:buClr>
              <a:buSzPct val="85000"/>
              <a:buFont typeface="Wingdings" pitchFamily="2" charset="2"/>
              <a:buChar char="§"/>
              <a:defRPr sz="1600"/>
            </a:lvl4pPr>
            <a:lvl5pPr marL="1280160" indent="-182880" defTabSz="914400">
              <a:lnSpc>
                <a:spcPct val="90000"/>
              </a:lnSpc>
              <a:spcBef>
                <a:spcPts val="400"/>
              </a:spcBef>
              <a:spcAft>
                <a:spcPts val="200"/>
              </a:spcAft>
              <a:buClr>
                <a:schemeClr val="accent1">
                  <a:lumMod val="75000"/>
                </a:schemeClr>
              </a:buClr>
              <a:buSzPct val="85000"/>
              <a:buFont typeface="Wingdings" pitchFamily="2" charset="2"/>
              <a:buChar char="§"/>
              <a:defRPr sz="1600"/>
            </a:lvl5pPr>
            <a:lvl6pPr marL="1600000" indent="-228600" defTabSz="914400">
              <a:lnSpc>
                <a:spcPct val="90000"/>
              </a:lnSpc>
              <a:spcBef>
                <a:spcPts val="400"/>
              </a:spcBef>
              <a:spcAft>
                <a:spcPts val="200"/>
              </a:spcAft>
              <a:buClr>
                <a:schemeClr val="accent1">
                  <a:lumMod val="75000"/>
                </a:schemeClr>
              </a:buClr>
              <a:buSzPct val="85000"/>
              <a:buFont typeface="Wingdings" pitchFamily="2" charset="2"/>
              <a:buChar char="§"/>
              <a:defRPr sz="1600"/>
            </a:lvl6pPr>
            <a:lvl7pPr marL="1900000" indent="-228600" defTabSz="914400">
              <a:lnSpc>
                <a:spcPct val="90000"/>
              </a:lnSpc>
              <a:spcBef>
                <a:spcPts val="400"/>
              </a:spcBef>
              <a:spcAft>
                <a:spcPts val="200"/>
              </a:spcAft>
              <a:buClr>
                <a:schemeClr val="accent1">
                  <a:lumMod val="75000"/>
                </a:schemeClr>
              </a:buClr>
              <a:buSzPct val="85000"/>
              <a:buFont typeface="Wingdings" pitchFamily="2" charset="2"/>
              <a:buChar char="§"/>
              <a:defRPr sz="1600"/>
            </a:lvl7pPr>
            <a:lvl8pPr marL="2200000" indent="-228600" defTabSz="914400">
              <a:lnSpc>
                <a:spcPct val="90000"/>
              </a:lnSpc>
              <a:spcBef>
                <a:spcPts val="400"/>
              </a:spcBef>
              <a:spcAft>
                <a:spcPts val="200"/>
              </a:spcAft>
              <a:buClr>
                <a:schemeClr val="accent1">
                  <a:lumMod val="75000"/>
                </a:schemeClr>
              </a:buClr>
              <a:buSzPct val="85000"/>
              <a:buFont typeface="Wingdings" pitchFamily="2" charset="2"/>
              <a:buChar char="§"/>
              <a:defRPr sz="1600"/>
            </a:lvl8pPr>
            <a:lvl9pPr marL="2500000" indent="-228600" defTabSz="914400">
              <a:lnSpc>
                <a:spcPct val="90000"/>
              </a:lnSpc>
              <a:spcBef>
                <a:spcPts val="400"/>
              </a:spcBef>
              <a:spcAft>
                <a:spcPts val="200"/>
              </a:spcAft>
              <a:buClr>
                <a:schemeClr val="accent1">
                  <a:lumMod val="75000"/>
                </a:schemeClr>
              </a:buClr>
              <a:buSzPct val="85000"/>
              <a:buFont typeface="Wingdings" pitchFamily="2" charset="2"/>
              <a:buChar char="§"/>
              <a:defRPr sz="1600"/>
            </a:lvl9pPr>
          </a:lstStyle>
          <a:p>
            <a:pPr>
              <a:spcBef>
                <a:spcPts val="0"/>
              </a:spcBef>
              <a:spcAft>
                <a:spcPts val="600"/>
              </a:spcAft>
            </a:pPr>
            <a:r>
              <a:rPr lang="en-US" sz="1800" dirty="0"/>
              <a:t>Used Bootstrap to create a form.</a:t>
            </a:r>
          </a:p>
          <a:p>
            <a:pPr>
              <a:spcBef>
                <a:spcPts val="0"/>
              </a:spcBef>
              <a:spcAft>
                <a:spcPts val="600"/>
              </a:spcAft>
            </a:pPr>
            <a:r>
              <a:rPr lang="en-US" sz="1800" dirty="0"/>
              <a:t>Used the MEAN stack to implement the </a:t>
            </a:r>
            <a:r>
              <a:rPr lang="en-US" sz="1800" b="1" dirty="0"/>
              <a:t>/</a:t>
            </a:r>
            <a:r>
              <a:rPr lang="en-US" sz="1800" b="1" dirty="0" err="1"/>
              <a:t>addLecture</a:t>
            </a:r>
            <a:r>
              <a:rPr lang="en-US" sz="1800" b="1" dirty="0"/>
              <a:t> </a:t>
            </a:r>
            <a:r>
              <a:rPr lang="en-US" sz="1800" dirty="0"/>
              <a:t>to create a new lecture about a vehicle system. Initially ads the lecture in the lectures collections [1] and then after the next(); command inserts the new system to the systems collection [2]. </a:t>
            </a:r>
          </a:p>
        </p:txBody>
      </p:sp>
      <p:sp>
        <p:nvSpPr>
          <p:cNvPr id="6" name="TextBox 5">
            <a:extLst>
              <a:ext uri="{FF2B5EF4-FFF2-40B4-BE49-F238E27FC236}">
                <a16:creationId xmlns:a16="http://schemas.microsoft.com/office/drawing/2014/main" id="{967E744A-D303-4ABA-8724-12EF065C5931}"/>
              </a:ext>
            </a:extLst>
          </p:cNvPr>
          <p:cNvSpPr txBox="1"/>
          <p:nvPr/>
        </p:nvSpPr>
        <p:spPr>
          <a:xfrm>
            <a:off x="357809" y="6266744"/>
            <a:ext cx="10955023" cy="307777"/>
          </a:xfrm>
          <a:prstGeom prst="rect">
            <a:avLst/>
          </a:prstGeom>
          <a:solidFill>
            <a:schemeClr val="tx1"/>
          </a:solidFill>
        </p:spPr>
        <p:txBody>
          <a:bodyPr wrap="square">
            <a:spAutoFit/>
          </a:bodyPr>
          <a:lstStyle/>
          <a:p>
            <a:r>
              <a:rPr lang="en-US" sz="1400" b="0" dirty="0" err="1">
                <a:solidFill>
                  <a:srgbClr val="8F93A2"/>
                </a:solidFill>
                <a:effectLst/>
                <a:latin typeface="Consolas" panose="020B0609020204030204" pitchFamily="49" charset="0"/>
              </a:rPr>
              <a:t>router</a:t>
            </a:r>
            <a:r>
              <a:rPr lang="en-US" sz="1400" b="0" dirty="0" err="1">
                <a:solidFill>
                  <a:srgbClr val="89DDFF"/>
                </a:solidFill>
                <a:effectLst/>
                <a:latin typeface="Consolas" panose="020B0609020204030204" pitchFamily="49" charset="0"/>
              </a:rPr>
              <a:t>.</a:t>
            </a:r>
            <a:r>
              <a:rPr lang="en-US" sz="1400" b="0" dirty="0" err="1">
                <a:solidFill>
                  <a:srgbClr val="82AAFF"/>
                </a:solidFill>
                <a:effectLst/>
                <a:latin typeface="Consolas" panose="020B0609020204030204" pitchFamily="49" charset="0"/>
              </a:rPr>
              <a:t>post</a:t>
            </a:r>
            <a:r>
              <a:rPr lang="en-US" sz="1400" b="0" dirty="0">
                <a:solidFill>
                  <a:srgbClr val="8F93A2"/>
                </a:solidFill>
                <a:effectLst/>
                <a:latin typeface="Consolas" panose="020B0609020204030204" pitchFamily="49" charset="0"/>
              </a:rPr>
              <a:t>(</a:t>
            </a:r>
            <a:r>
              <a:rPr lang="en-US" sz="1400" b="0" dirty="0">
                <a:solidFill>
                  <a:srgbClr val="89DDFF"/>
                </a:solidFill>
                <a:effectLst/>
                <a:latin typeface="Consolas" panose="020B0609020204030204" pitchFamily="49" charset="0"/>
              </a:rPr>
              <a:t>"</a:t>
            </a:r>
            <a:r>
              <a:rPr lang="en-US" sz="1400" b="0" dirty="0">
                <a:solidFill>
                  <a:srgbClr val="C3E88D"/>
                </a:solidFill>
                <a:effectLst/>
                <a:latin typeface="Consolas" panose="020B0609020204030204" pitchFamily="49" charset="0"/>
              </a:rPr>
              <a:t>/</a:t>
            </a:r>
            <a:r>
              <a:rPr lang="en-US" sz="1400" b="0" dirty="0" err="1">
                <a:solidFill>
                  <a:srgbClr val="C3E88D"/>
                </a:solidFill>
                <a:effectLst/>
                <a:latin typeface="Consolas" panose="020B0609020204030204" pitchFamily="49" charset="0"/>
              </a:rPr>
              <a:t>addLecture</a:t>
            </a:r>
            <a:r>
              <a:rPr lang="en-US" sz="1400" b="0" dirty="0">
                <a:solidFill>
                  <a:srgbClr val="89DDFF"/>
                </a:solidFill>
                <a:effectLst/>
                <a:latin typeface="Consolas" panose="020B0609020204030204" pitchFamily="49" charset="0"/>
              </a:rPr>
              <a:t>",</a:t>
            </a:r>
            <a:r>
              <a:rPr lang="en-US" sz="1400" b="0" dirty="0">
                <a:solidFill>
                  <a:srgbClr val="8F93A2"/>
                </a:solidFill>
                <a:effectLst/>
                <a:latin typeface="Consolas" panose="020B0609020204030204" pitchFamily="49" charset="0"/>
              </a:rPr>
              <a:t> </a:t>
            </a:r>
            <a:r>
              <a:rPr lang="en-US" sz="1400" b="0" dirty="0">
                <a:solidFill>
                  <a:srgbClr val="C792EA"/>
                </a:solidFill>
                <a:effectLst/>
                <a:latin typeface="Consolas" panose="020B0609020204030204" pitchFamily="49" charset="0"/>
              </a:rPr>
              <a:t>function</a:t>
            </a:r>
            <a:r>
              <a:rPr lang="en-US" sz="1400" b="0" dirty="0">
                <a:solidFill>
                  <a:srgbClr val="8F93A2"/>
                </a:solidFill>
                <a:effectLst/>
                <a:latin typeface="Consolas" panose="020B0609020204030204" pitchFamily="49" charset="0"/>
              </a:rPr>
              <a:t> </a:t>
            </a:r>
            <a:r>
              <a:rPr lang="en-US" sz="1400" b="0" dirty="0">
                <a:solidFill>
                  <a:srgbClr val="89DDFF"/>
                </a:solidFill>
                <a:effectLst/>
                <a:latin typeface="Consolas" panose="020B0609020204030204" pitchFamily="49" charset="0"/>
              </a:rPr>
              <a:t>(</a:t>
            </a:r>
            <a:r>
              <a:rPr lang="en-US" sz="1400" b="0" dirty="0">
                <a:solidFill>
                  <a:srgbClr val="FF5370"/>
                </a:solidFill>
                <a:effectLst/>
                <a:latin typeface="Consolas" panose="020B0609020204030204" pitchFamily="49" charset="0"/>
              </a:rPr>
              <a:t>req</a:t>
            </a:r>
            <a:r>
              <a:rPr lang="en-US" sz="1400" b="0" dirty="0">
                <a:solidFill>
                  <a:srgbClr val="89DDFF"/>
                </a:solidFill>
                <a:effectLst/>
                <a:latin typeface="Consolas" panose="020B0609020204030204" pitchFamily="49" charset="0"/>
              </a:rPr>
              <a:t>,</a:t>
            </a:r>
            <a:r>
              <a:rPr lang="en-US" sz="1400" b="0" dirty="0">
                <a:solidFill>
                  <a:srgbClr val="8F93A2"/>
                </a:solidFill>
                <a:effectLst/>
                <a:latin typeface="Consolas" panose="020B0609020204030204" pitchFamily="49" charset="0"/>
              </a:rPr>
              <a:t> </a:t>
            </a:r>
            <a:r>
              <a:rPr lang="en-US" sz="1400" b="0" dirty="0">
                <a:solidFill>
                  <a:srgbClr val="FF5370"/>
                </a:solidFill>
                <a:effectLst/>
                <a:latin typeface="Consolas" panose="020B0609020204030204" pitchFamily="49" charset="0"/>
              </a:rPr>
              <a:t>res</a:t>
            </a:r>
            <a:r>
              <a:rPr lang="en-US" sz="1400" b="0" dirty="0">
                <a:solidFill>
                  <a:srgbClr val="89DDFF"/>
                </a:solidFill>
                <a:effectLst/>
                <a:latin typeface="Consolas" panose="020B0609020204030204" pitchFamily="49" charset="0"/>
              </a:rPr>
              <a:t>,</a:t>
            </a:r>
            <a:r>
              <a:rPr lang="en-US" sz="1400" b="0" dirty="0">
                <a:solidFill>
                  <a:srgbClr val="8F93A2"/>
                </a:solidFill>
                <a:effectLst/>
                <a:latin typeface="Consolas" panose="020B0609020204030204" pitchFamily="49" charset="0"/>
              </a:rPr>
              <a:t> </a:t>
            </a:r>
            <a:r>
              <a:rPr lang="en-US" sz="1400" b="0" dirty="0">
                <a:solidFill>
                  <a:srgbClr val="FF5370"/>
                </a:solidFill>
                <a:effectLst/>
                <a:latin typeface="Consolas" panose="020B0609020204030204" pitchFamily="49" charset="0"/>
              </a:rPr>
              <a:t>next</a:t>
            </a:r>
            <a:r>
              <a:rPr lang="en-US" sz="1400" b="0" dirty="0">
                <a:solidFill>
                  <a:srgbClr val="89DDFF"/>
                </a:solidFill>
                <a:effectLst/>
                <a:latin typeface="Consolas" panose="020B0609020204030204" pitchFamily="49" charset="0"/>
              </a:rPr>
              <a:t>)</a:t>
            </a:r>
            <a:r>
              <a:rPr lang="en-US" sz="1400" dirty="0">
                <a:solidFill>
                  <a:srgbClr val="8F93A2"/>
                </a:solidFill>
                <a:latin typeface="Consolas" panose="020B0609020204030204" pitchFamily="49" charset="0"/>
              </a:rPr>
              <a:t> </a:t>
            </a:r>
            <a:r>
              <a:rPr lang="en-US" sz="1400" b="0" dirty="0">
                <a:solidFill>
                  <a:srgbClr val="89DDFF"/>
                </a:solidFill>
                <a:effectLst/>
                <a:latin typeface="Consolas" panose="020B0609020204030204" pitchFamily="49" charset="0"/>
              </a:rPr>
              <a:t>{</a:t>
            </a:r>
            <a:r>
              <a:rPr lang="fr-FR" sz="1400" dirty="0">
                <a:solidFill>
                  <a:srgbClr val="8F93A2"/>
                </a:solidFill>
                <a:latin typeface="Consolas" panose="020B0609020204030204" pitchFamily="49" charset="0"/>
              </a:rPr>
              <a:t> </a:t>
            </a:r>
            <a:r>
              <a:rPr lang="en-US" sz="1400" b="0" dirty="0">
                <a:solidFill>
                  <a:srgbClr val="89DDFF"/>
                </a:solidFill>
                <a:effectLst/>
                <a:latin typeface="Consolas" panose="020B0609020204030204" pitchFamily="49" charset="0"/>
              </a:rPr>
              <a:t>… [1] </a:t>
            </a:r>
            <a:r>
              <a:rPr lang="en-US" sz="1400" b="0" dirty="0">
                <a:solidFill>
                  <a:srgbClr val="82AAFF"/>
                </a:solidFill>
                <a:effectLst/>
                <a:latin typeface="Consolas" panose="020B0609020204030204" pitchFamily="49" charset="0"/>
              </a:rPr>
              <a:t>next</a:t>
            </a:r>
            <a:r>
              <a:rPr lang="en-US" sz="1400" b="0" dirty="0">
                <a:solidFill>
                  <a:srgbClr val="8F93A2"/>
                </a:solidFill>
                <a:effectLst/>
                <a:latin typeface="Consolas" panose="020B0609020204030204" pitchFamily="49" charset="0"/>
              </a:rPr>
              <a:t>()</a:t>
            </a:r>
            <a:r>
              <a:rPr lang="en-US" sz="1400" b="0" dirty="0">
                <a:solidFill>
                  <a:srgbClr val="89DDFF"/>
                </a:solidFill>
                <a:effectLst/>
                <a:latin typeface="Consolas" panose="020B0609020204030204" pitchFamily="49" charset="0"/>
              </a:rPr>
              <a:t>; },</a:t>
            </a:r>
            <a:r>
              <a:rPr lang="en-US" sz="1400" b="0" dirty="0">
                <a:solidFill>
                  <a:srgbClr val="8F93A2"/>
                </a:solidFill>
                <a:effectLst/>
                <a:latin typeface="Consolas" panose="020B0609020204030204" pitchFamily="49" charset="0"/>
              </a:rPr>
              <a:t> </a:t>
            </a:r>
            <a:r>
              <a:rPr lang="en-US" sz="1400" b="0" dirty="0">
                <a:solidFill>
                  <a:srgbClr val="C792EA"/>
                </a:solidFill>
                <a:effectLst/>
                <a:latin typeface="Consolas" panose="020B0609020204030204" pitchFamily="49" charset="0"/>
              </a:rPr>
              <a:t>function</a:t>
            </a:r>
            <a:r>
              <a:rPr lang="en-US" sz="1400" b="0" dirty="0">
                <a:solidFill>
                  <a:srgbClr val="8F93A2"/>
                </a:solidFill>
                <a:effectLst/>
                <a:latin typeface="Consolas" panose="020B0609020204030204" pitchFamily="49" charset="0"/>
              </a:rPr>
              <a:t> </a:t>
            </a:r>
            <a:r>
              <a:rPr lang="en-US" sz="1400" b="0" dirty="0">
                <a:solidFill>
                  <a:srgbClr val="89DDFF"/>
                </a:solidFill>
                <a:effectLst/>
                <a:latin typeface="Consolas" panose="020B0609020204030204" pitchFamily="49" charset="0"/>
              </a:rPr>
              <a:t>(</a:t>
            </a:r>
            <a:r>
              <a:rPr lang="en-US" sz="1400" b="0" dirty="0">
                <a:solidFill>
                  <a:srgbClr val="FF5370"/>
                </a:solidFill>
                <a:effectLst/>
                <a:latin typeface="Consolas" panose="020B0609020204030204" pitchFamily="49" charset="0"/>
              </a:rPr>
              <a:t>req</a:t>
            </a:r>
            <a:r>
              <a:rPr lang="en-US" sz="1400" b="0" dirty="0">
                <a:solidFill>
                  <a:srgbClr val="89DDFF"/>
                </a:solidFill>
                <a:effectLst/>
                <a:latin typeface="Consolas" panose="020B0609020204030204" pitchFamily="49" charset="0"/>
              </a:rPr>
              <a:t>,</a:t>
            </a:r>
            <a:r>
              <a:rPr lang="en-US" sz="1400" b="0" dirty="0">
                <a:solidFill>
                  <a:srgbClr val="8F93A2"/>
                </a:solidFill>
                <a:effectLst/>
                <a:latin typeface="Consolas" panose="020B0609020204030204" pitchFamily="49" charset="0"/>
              </a:rPr>
              <a:t> </a:t>
            </a:r>
            <a:r>
              <a:rPr lang="en-US" sz="1400" b="0" dirty="0">
                <a:solidFill>
                  <a:srgbClr val="FF5370"/>
                </a:solidFill>
                <a:effectLst/>
                <a:latin typeface="Consolas" panose="020B0609020204030204" pitchFamily="49" charset="0"/>
              </a:rPr>
              <a:t>res</a:t>
            </a:r>
            <a:r>
              <a:rPr lang="en-US" sz="1400" b="0" dirty="0">
                <a:solidFill>
                  <a:srgbClr val="89DDFF"/>
                </a:solidFill>
                <a:effectLst/>
                <a:latin typeface="Consolas" panose="020B0609020204030204" pitchFamily="49" charset="0"/>
              </a:rPr>
              <a:t>,</a:t>
            </a:r>
            <a:r>
              <a:rPr lang="en-US" sz="1400" b="0" dirty="0">
                <a:solidFill>
                  <a:srgbClr val="8F93A2"/>
                </a:solidFill>
                <a:effectLst/>
                <a:latin typeface="Consolas" panose="020B0609020204030204" pitchFamily="49" charset="0"/>
              </a:rPr>
              <a:t> </a:t>
            </a:r>
            <a:r>
              <a:rPr lang="en-US" sz="1400" b="0" dirty="0">
                <a:solidFill>
                  <a:srgbClr val="FF5370"/>
                </a:solidFill>
                <a:effectLst/>
                <a:latin typeface="Consolas" panose="020B0609020204030204" pitchFamily="49" charset="0"/>
              </a:rPr>
              <a:t>next</a:t>
            </a:r>
            <a:r>
              <a:rPr lang="en-US" sz="1400" b="0" dirty="0">
                <a:solidFill>
                  <a:srgbClr val="89DDFF"/>
                </a:solidFill>
                <a:effectLst/>
                <a:latin typeface="Consolas" panose="020B0609020204030204" pitchFamily="49" charset="0"/>
              </a:rPr>
              <a:t>)</a:t>
            </a:r>
            <a:r>
              <a:rPr lang="en-US" sz="1400" b="0" dirty="0">
                <a:solidFill>
                  <a:srgbClr val="8F93A2"/>
                </a:solidFill>
                <a:effectLst/>
                <a:latin typeface="Consolas" panose="020B0609020204030204" pitchFamily="49" charset="0"/>
              </a:rPr>
              <a:t> </a:t>
            </a:r>
            <a:r>
              <a:rPr lang="en-US" sz="1400" b="0" dirty="0">
                <a:solidFill>
                  <a:srgbClr val="89DDFF"/>
                </a:solidFill>
                <a:effectLst/>
                <a:latin typeface="Consolas" panose="020B0609020204030204" pitchFamily="49" charset="0"/>
              </a:rPr>
              <a:t>{ … [2] }</a:t>
            </a:r>
            <a:r>
              <a:rPr lang="en-US" sz="1400" b="0" dirty="0">
                <a:solidFill>
                  <a:srgbClr val="8F93A2"/>
                </a:solidFill>
                <a:effectLst/>
                <a:latin typeface="Consolas" panose="020B0609020204030204" pitchFamily="49" charset="0"/>
              </a:rPr>
              <a:t>)</a:t>
            </a:r>
            <a:r>
              <a:rPr lang="en-US" sz="1400" b="0" dirty="0">
                <a:solidFill>
                  <a:srgbClr val="89DDFF"/>
                </a:solidFill>
                <a:effectLst/>
                <a:latin typeface="Consolas" panose="020B0609020204030204" pitchFamily="49" charset="0"/>
              </a:rPr>
              <a:t>;</a:t>
            </a:r>
            <a:endParaRPr lang="en-US" sz="1400" b="0" dirty="0">
              <a:solidFill>
                <a:srgbClr val="8F93A2"/>
              </a:solidFill>
              <a:effectLst/>
              <a:latin typeface="Consolas" panose="020B0609020204030204" pitchFamily="49" charset="0"/>
            </a:endParaRPr>
          </a:p>
        </p:txBody>
      </p:sp>
    </p:spTree>
    <p:extLst>
      <p:ext uri="{BB962C8B-B14F-4D97-AF65-F5344CB8AC3E}">
        <p14:creationId xmlns:p14="http://schemas.microsoft.com/office/powerpoint/2010/main" val="2092294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0"/>
                                  </p:stCondLst>
                                  <p:iterate type="wd">
                                    <p:tmPct val="10000"/>
                                  </p:iterate>
                                  <p:childTnLst>
                                    <p:set>
                                      <p:cBhvr>
                                        <p:cTn id="12" dur="1" fill="hold">
                                          <p:stCondLst>
                                            <p:cond delay="0"/>
                                          </p:stCondLst>
                                        </p:cTn>
                                        <p:tgtEl>
                                          <p:spTgt spid="9">
                                            <p:txEl>
                                              <p:pRg st="0" end="0"/>
                                            </p:txEl>
                                          </p:spTgt>
                                        </p:tgtEl>
                                        <p:attrNameLst>
                                          <p:attrName>style.visibility</p:attrName>
                                        </p:attrNameLst>
                                      </p:cBhvr>
                                      <p:to>
                                        <p:strVal val="visible"/>
                                      </p:to>
                                    </p:set>
                                    <p:animEffect transition="in" filter="fade">
                                      <p:cBhvr>
                                        <p:cTn id="13" dur="500"/>
                                        <p:tgtEl>
                                          <p:spTgt spid="9">
                                            <p:txEl>
                                              <p:pRg st="0" end="0"/>
                                            </p:txEl>
                                          </p:spTgt>
                                        </p:tgtEl>
                                      </p:cBhvr>
                                    </p:animEffect>
                                  </p:childTnLst>
                                </p:cTn>
                              </p:par>
                            </p:childTnLst>
                          </p:cTn>
                        </p:par>
                        <p:par>
                          <p:cTn id="14" fill="hold">
                            <p:stCondLst>
                              <p:cond delay="1800"/>
                            </p:stCondLst>
                            <p:childTnLst>
                              <p:par>
                                <p:cTn id="15" presetID="10" presetClass="entr" presetSubtype="0" fill="hold" grpId="0" nodeType="afterEffect">
                                  <p:stCondLst>
                                    <p:cond delay="0"/>
                                  </p:stCondLst>
                                  <p:iterate type="wd">
                                    <p:tmPct val="10000"/>
                                  </p:iterate>
                                  <p:childTnLst>
                                    <p:set>
                                      <p:cBhvr>
                                        <p:cTn id="16" dur="1" fill="hold">
                                          <p:stCondLst>
                                            <p:cond delay="0"/>
                                          </p:stCondLst>
                                        </p:cTn>
                                        <p:tgtEl>
                                          <p:spTgt spid="9">
                                            <p:txEl>
                                              <p:pRg st="1" end="1"/>
                                            </p:txEl>
                                          </p:spTgt>
                                        </p:tgtEl>
                                        <p:attrNameLst>
                                          <p:attrName>style.visibility</p:attrName>
                                        </p:attrNameLst>
                                      </p:cBhvr>
                                      <p:to>
                                        <p:strVal val="visible"/>
                                      </p:to>
                                    </p:set>
                                    <p:animEffect transition="in" filter="fade">
                                      <p:cBhvr>
                                        <p:cTn id="17" dur="500"/>
                                        <p:tgtEl>
                                          <p:spTgt spid="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uiExpand="1"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2633B51-D2D1-9D39-F528-B5AF38DDFDA5}"/>
              </a:ext>
            </a:extLst>
          </p:cNvPr>
          <p:cNvSpPr txBox="1"/>
          <p:nvPr/>
        </p:nvSpPr>
        <p:spPr>
          <a:xfrm>
            <a:off x="803776" y="1533783"/>
            <a:ext cx="10807826" cy="400110"/>
          </a:xfrm>
          <a:prstGeom prst="rect">
            <a:avLst/>
          </a:prstGeom>
          <a:noFill/>
        </p:spPr>
        <p:txBody>
          <a:bodyPr wrap="square">
            <a:spAutoFit/>
          </a:bodyPr>
          <a:lstStyle/>
          <a:p>
            <a:r>
              <a:rPr lang="en-US" sz="2000" dirty="0"/>
              <a:t>A clear analysis of the parts of the work done by each member of the group </a:t>
            </a:r>
          </a:p>
        </p:txBody>
      </p:sp>
      <p:sp>
        <p:nvSpPr>
          <p:cNvPr id="5" name="Υπότιτλος 2">
            <a:extLst>
              <a:ext uri="{FF2B5EF4-FFF2-40B4-BE49-F238E27FC236}">
                <a16:creationId xmlns:a16="http://schemas.microsoft.com/office/drawing/2014/main" id="{1C052099-D22C-8ABE-4949-43938AF8D214}"/>
              </a:ext>
            </a:extLst>
          </p:cNvPr>
          <p:cNvSpPr txBox="1">
            <a:spLocks/>
          </p:cNvSpPr>
          <p:nvPr/>
        </p:nvSpPr>
        <p:spPr>
          <a:xfrm>
            <a:off x="803776" y="2184400"/>
            <a:ext cx="10807826" cy="4673600"/>
          </a:xfrm>
          <a:prstGeom prst="rect">
            <a:avLst/>
          </a:prstGeom>
        </p:spPr>
        <p:txBody>
          <a:bodyPr>
            <a:norm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pPr marL="0" indent="0">
              <a:spcBef>
                <a:spcPts val="0"/>
              </a:spcBef>
              <a:buNone/>
            </a:pPr>
            <a:r>
              <a:rPr lang="en-US" sz="2400" b="1" spc="300" dirty="0">
                <a:solidFill>
                  <a:schemeClr val="accent2"/>
                </a:solidFill>
              </a:rPr>
              <a:t>Marios Pafitis</a:t>
            </a:r>
          </a:p>
          <a:p>
            <a:pPr marL="342900" indent="-342900">
              <a:spcBef>
                <a:spcPts val="0"/>
              </a:spcBef>
              <a:buFont typeface="Arial" panose="020B0604020202020204" pitchFamily="34" charset="0"/>
              <a:buChar char="•"/>
            </a:pPr>
            <a:r>
              <a:rPr lang="en-US" sz="1800" dirty="0"/>
              <a:t>Design of the database structure.</a:t>
            </a:r>
          </a:p>
          <a:p>
            <a:pPr marL="342900" indent="-342900">
              <a:spcBef>
                <a:spcPts val="0"/>
              </a:spcBef>
              <a:buFont typeface="Arial" panose="020B0604020202020204" pitchFamily="34" charset="0"/>
              <a:buChar char="•"/>
            </a:pPr>
            <a:r>
              <a:rPr lang="en-US" sz="1800" dirty="0"/>
              <a:t>Design the Navigation Bar, Learn page, Quiz page, and Home page with HTML,CSS and Bootstrap. </a:t>
            </a:r>
          </a:p>
          <a:p>
            <a:pPr marL="342900" indent="-342900">
              <a:spcBef>
                <a:spcPts val="0"/>
              </a:spcBef>
              <a:buFont typeface="Arial" panose="020B0604020202020204" pitchFamily="34" charset="0"/>
              <a:buChar char="•"/>
            </a:pPr>
            <a:r>
              <a:rPr lang="en-US" sz="1800" dirty="0"/>
              <a:t>Implementation of Create/Complete Lecture, Evaluate Quiz, Fetch Progress and Fetch Systems using the MEAN stack.</a:t>
            </a:r>
          </a:p>
          <a:p>
            <a:pPr marL="342900" indent="-342900">
              <a:spcBef>
                <a:spcPts val="0"/>
              </a:spcBef>
              <a:buFont typeface="Arial" panose="020B0604020202020204" pitchFamily="34" charset="0"/>
              <a:buChar char="•"/>
            </a:pPr>
            <a:r>
              <a:rPr lang="en-US" sz="1800" dirty="0"/>
              <a:t>Implementation of drag-and-drop using JavaScript</a:t>
            </a:r>
          </a:p>
          <a:p>
            <a:pPr marL="342900" indent="-342900">
              <a:spcBef>
                <a:spcPts val="0"/>
              </a:spcBef>
              <a:buFont typeface="Arial" panose="020B0604020202020204" pitchFamily="34" charset="0"/>
              <a:buChar char="•"/>
            </a:pPr>
            <a:r>
              <a:rPr lang="en-US" sz="1800" dirty="0"/>
              <a:t>Implementation of the DOM behavior using Angular.js.</a:t>
            </a:r>
          </a:p>
          <a:p>
            <a:pPr marL="342900" indent="-342900">
              <a:spcBef>
                <a:spcPts val="0"/>
              </a:spcBef>
              <a:buFont typeface="Arial" panose="020B0604020202020204" pitchFamily="34" charset="0"/>
              <a:buChar char="•"/>
            </a:pPr>
            <a:r>
              <a:rPr lang="en-US" sz="1800" dirty="0"/>
              <a:t>Implement the authentication encryption with the </a:t>
            </a:r>
            <a:r>
              <a:rPr lang="en-US" sz="1800" dirty="0" err="1"/>
              <a:t>bcrypt</a:t>
            </a:r>
            <a:r>
              <a:rPr lang="en-US" sz="1800" dirty="0"/>
              <a:t> module</a:t>
            </a:r>
          </a:p>
          <a:p>
            <a:pPr marL="0" indent="0">
              <a:spcBef>
                <a:spcPts val="0"/>
              </a:spcBef>
              <a:buNone/>
            </a:pPr>
            <a:endParaRPr lang="en-US" sz="2400" dirty="0"/>
          </a:p>
          <a:p>
            <a:pPr marL="0" indent="0">
              <a:spcBef>
                <a:spcPts val="0"/>
              </a:spcBef>
              <a:buNone/>
            </a:pPr>
            <a:r>
              <a:rPr lang="en-US" sz="2400" b="1" spc="300" dirty="0">
                <a:solidFill>
                  <a:schemeClr val="accent2"/>
                </a:solidFill>
              </a:rPr>
              <a:t>Vasileios Samaras</a:t>
            </a:r>
          </a:p>
          <a:p>
            <a:pPr marL="342900" indent="-342900">
              <a:spcBef>
                <a:spcPts val="0"/>
              </a:spcBef>
              <a:buFont typeface="Arial" panose="020B0604020202020204" pitchFamily="34" charset="0"/>
              <a:buChar char="•"/>
            </a:pPr>
            <a:r>
              <a:rPr lang="en-US" sz="1800" dirty="0"/>
              <a:t>Design of the database structure.</a:t>
            </a:r>
          </a:p>
          <a:p>
            <a:pPr marL="342900" indent="-342900">
              <a:spcBef>
                <a:spcPts val="0"/>
              </a:spcBef>
              <a:buFont typeface="Arial" panose="020B0604020202020204" pitchFamily="34" charset="0"/>
              <a:buChar char="•"/>
            </a:pPr>
            <a:r>
              <a:rPr lang="en-US" sz="1800" dirty="0"/>
              <a:t>Design of the Log In page and Register page using HTML/CSS and Bootstrap.</a:t>
            </a:r>
          </a:p>
          <a:p>
            <a:pPr marL="342900" indent="-342900">
              <a:spcBef>
                <a:spcPts val="0"/>
              </a:spcBef>
              <a:buFont typeface="Arial" panose="020B0604020202020204" pitchFamily="34" charset="0"/>
              <a:buChar char="•"/>
            </a:pPr>
            <a:r>
              <a:rPr lang="en-US" sz="1800" dirty="0"/>
              <a:t>Implementation of the middleware and routing using Express.</a:t>
            </a:r>
          </a:p>
          <a:p>
            <a:pPr marL="342900" indent="-342900">
              <a:spcBef>
                <a:spcPts val="0"/>
              </a:spcBef>
              <a:buFont typeface="Arial" panose="020B0604020202020204" pitchFamily="34" charset="0"/>
              <a:buChar char="•"/>
            </a:pPr>
            <a:r>
              <a:rPr lang="en-US" sz="1800" dirty="0"/>
              <a:t>Implementation of the Login and Register behaviour using the MEAN stack.</a:t>
            </a:r>
          </a:p>
          <a:p>
            <a:pPr marL="342900" indent="-342900">
              <a:spcBef>
                <a:spcPts val="0"/>
              </a:spcBef>
              <a:buFont typeface="Arial" panose="020B0604020202020204" pitchFamily="34" charset="0"/>
              <a:buChar char="•"/>
            </a:pPr>
            <a:r>
              <a:rPr lang="en-US" sz="1800" dirty="0"/>
              <a:t>Implementation of the DOM behavior using Angular.js.</a:t>
            </a:r>
          </a:p>
          <a:p>
            <a:pPr marL="0" indent="0">
              <a:spcBef>
                <a:spcPts val="0"/>
              </a:spcBef>
              <a:buNone/>
            </a:pPr>
            <a:endParaRPr lang="en-US" sz="1800" dirty="0"/>
          </a:p>
          <a:p>
            <a:pPr marL="342900" indent="-342900">
              <a:spcBef>
                <a:spcPts val="0"/>
              </a:spcBef>
              <a:buFont typeface="Arial" panose="020B0604020202020204" pitchFamily="34" charset="0"/>
              <a:buChar char="•"/>
            </a:pPr>
            <a:endParaRPr lang="el-CY" sz="2400" b="1" spc="300" dirty="0"/>
          </a:p>
        </p:txBody>
      </p:sp>
      <p:sp>
        <p:nvSpPr>
          <p:cNvPr id="6" name="Title 1">
            <a:extLst>
              <a:ext uri="{FF2B5EF4-FFF2-40B4-BE49-F238E27FC236}">
                <a16:creationId xmlns:a16="http://schemas.microsoft.com/office/drawing/2014/main" id="{CF2A034D-45C9-4342-B9CC-685D9A1E912E}"/>
              </a:ext>
            </a:extLst>
          </p:cNvPr>
          <p:cNvSpPr txBox="1">
            <a:spLocks/>
          </p:cNvSpPr>
          <p:nvPr/>
        </p:nvSpPr>
        <p:spPr>
          <a:xfrm>
            <a:off x="803776" y="534163"/>
            <a:ext cx="10423024" cy="825404"/>
          </a:xfrm>
          <a:prstGeom prst="rect">
            <a:avLst/>
          </a:prstGeom>
        </p:spPr>
        <p:txBody>
          <a:bodyPr vert="horz" lIns="91440" tIns="45720" rIns="91440" bIns="45720" rtlCol="0" anchor="b">
            <a:normAutofit fontScale="97500"/>
          </a:bodyPr>
          <a:lstStyle>
            <a:lvl1pPr algn="l" defTabSz="914400" rtl="0" eaLnBrk="1" latinLnBrk="0" hangingPunct="1">
              <a:lnSpc>
                <a:spcPct val="90000"/>
              </a:lnSpc>
              <a:spcBef>
                <a:spcPct val="0"/>
              </a:spcBef>
              <a:buNone/>
              <a:defRPr sz="5400" kern="1200" cap="all" baseline="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en-US" dirty="0">
                <a:solidFill>
                  <a:schemeClr val="tx1"/>
                </a:solidFill>
              </a:rPr>
              <a:t>WHO DID WHAT</a:t>
            </a:r>
          </a:p>
        </p:txBody>
      </p:sp>
    </p:spTree>
    <p:extLst>
      <p:ext uri="{BB962C8B-B14F-4D97-AF65-F5344CB8AC3E}">
        <p14:creationId xmlns:p14="http://schemas.microsoft.com/office/powerpoint/2010/main" val="68029558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mph" presetSubtype="0" grpId="0" nodeType="afterEffect">
                                  <p:stCondLst>
                                    <p:cond delay="0"/>
                                  </p:stCondLst>
                                  <p:iterate type="lt">
                                    <p:tmAbs val="25"/>
                                  </p:iterate>
                                  <p:childTnLst>
                                    <p:set>
                                      <p:cBhvr override="childStyle">
                                        <p:cTn id="6" dur="indefinite"/>
                                        <p:tgtEl>
                                          <p:spTgt spid="4"/>
                                        </p:tgtEl>
                                        <p:attrNameLst>
                                          <p:attrName>style.fontWeight</p:attrName>
                                        </p:attrNameLst>
                                      </p:cBhvr>
                                      <p:to>
                                        <p:strVal val="bold"/>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animEffect transition="in" filter="fade">
                                      <p:cBhvr>
                                        <p:cTn id="11" dur="500"/>
                                        <p:tgtEl>
                                          <p:spTgt spid="5">
                                            <p:txEl>
                                              <p:pRg st="0" end="0"/>
                                            </p:txEl>
                                          </p:spTgt>
                                        </p:tgtEl>
                                      </p:cBhvr>
                                    </p:animEffect>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animEffect transition="in" filter="fade">
                                      <p:cBhvr>
                                        <p:cTn id="15" dur="500"/>
                                        <p:tgtEl>
                                          <p:spTgt spid="5">
                                            <p:txEl>
                                              <p:pRg st="1" end="1"/>
                                            </p:txEl>
                                          </p:spTgt>
                                        </p:tgtEl>
                                      </p:cBhvr>
                                    </p:animEffect>
                                  </p:childTnLst>
                                </p:cTn>
                              </p:par>
                            </p:childTnLst>
                          </p:cTn>
                        </p:par>
                        <p:par>
                          <p:cTn id="16" fill="hold">
                            <p:stCondLst>
                              <p:cond delay="1000"/>
                            </p:stCondLst>
                            <p:childTnLst>
                              <p:par>
                                <p:cTn id="17" presetID="10" presetClass="entr" presetSubtype="0" fill="hold" grpId="0" nodeType="after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animEffect transition="in" filter="fade">
                                      <p:cBhvr>
                                        <p:cTn id="19" dur="500"/>
                                        <p:tgtEl>
                                          <p:spTgt spid="5">
                                            <p:txEl>
                                              <p:pRg st="2" end="2"/>
                                            </p:txEl>
                                          </p:spTgt>
                                        </p:tgtEl>
                                      </p:cBhvr>
                                    </p:animEffect>
                                  </p:childTnLst>
                                </p:cTn>
                              </p:par>
                            </p:childTnLst>
                          </p:cTn>
                        </p:par>
                        <p:par>
                          <p:cTn id="20" fill="hold">
                            <p:stCondLst>
                              <p:cond delay="1500"/>
                            </p:stCondLst>
                            <p:childTnLst>
                              <p:par>
                                <p:cTn id="21" presetID="10" presetClass="entr" presetSubtype="0" fill="hold" grpId="0" nodeType="afterEffect">
                                  <p:stCondLst>
                                    <p:cond delay="0"/>
                                  </p:stCondLst>
                                  <p:childTnLst>
                                    <p:set>
                                      <p:cBhvr>
                                        <p:cTn id="22" dur="1" fill="hold">
                                          <p:stCondLst>
                                            <p:cond delay="0"/>
                                          </p:stCondLst>
                                        </p:cTn>
                                        <p:tgtEl>
                                          <p:spTgt spid="5">
                                            <p:txEl>
                                              <p:pRg st="3" end="3"/>
                                            </p:txEl>
                                          </p:spTgt>
                                        </p:tgtEl>
                                        <p:attrNameLst>
                                          <p:attrName>style.visibility</p:attrName>
                                        </p:attrNameLst>
                                      </p:cBhvr>
                                      <p:to>
                                        <p:strVal val="visible"/>
                                      </p:to>
                                    </p:set>
                                    <p:animEffect transition="in" filter="fade">
                                      <p:cBhvr>
                                        <p:cTn id="23" dur="500"/>
                                        <p:tgtEl>
                                          <p:spTgt spid="5">
                                            <p:txEl>
                                              <p:pRg st="3" end="3"/>
                                            </p:txEl>
                                          </p:spTgt>
                                        </p:tgtEl>
                                      </p:cBhvr>
                                    </p:animEffect>
                                  </p:childTnLst>
                                </p:cTn>
                              </p:par>
                            </p:childTnLst>
                          </p:cTn>
                        </p:par>
                        <p:par>
                          <p:cTn id="24" fill="hold">
                            <p:stCondLst>
                              <p:cond delay="2000"/>
                            </p:stCondLst>
                            <p:childTnLst>
                              <p:par>
                                <p:cTn id="25" presetID="10" presetClass="entr" presetSubtype="0" fill="hold" grpId="0" nodeType="after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500"/>
                                        <p:tgtEl>
                                          <p:spTgt spid="5">
                                            <p:txEl>
                                              <p:pRg st="4" end="4"/>
                                            </p:txEl>
                                          </p:spTgt>
                                        </p:tgtEl>
                                      </p:cBhvr>
                                    </p:animEffect>
                                  </p:childTnLst>
                                </p:cTn>
                              </p:par>
                            </p:childTnLst>
                          </p:cTn>
                        </p:par>
                        <p:par>
                          <p:cTn id="28" fill="hold">
                            <p:stCondLst>
                              <p:cond delay="2500"/>
                            </p:stCondLst>
                            <p:childTnLst>
                              <p:par>
                                <p:cTn id="29" presetID="10" presetClass="entr" presetSubtype="0" fill="hold" grpId="0" nodeType="afterEffect">
                                  <p:stCondLst>
                                    <p:cond delay="0"/>
                                  </p:stCondLst>
                                  <p:childTnLst>
                                    <p:set>
                                      <p:cBhvr>
                                        <p:cTn id="30" dur="1" fill="hold">
                                          <p:stCondLst>
                                            <p:cond delay="0"/>
                                          </p:stCondLst>
                                        </p:cTn>
                                        <p:tgtEl>
                                          <p:spTgt spid="5">
                                            <p:txEl>
                                              <p:pRg st="5" end="5"/>
                                            </p:txEl>
                                          </p:spTgt>
                                        </p:tgtEl>
                                        <p:attrNameLst>
                                          <p:attrName>style.visibility</p:attrName>
                                        </p:attrNameLst>
                                      </p:cBhvr>
                                      <p:to>
                                        <p:strVal val="visible"/>
                                      </p:to>
                                    </p:set>
                                    <p:animEffect transition="in" filter="fade">
                                      <p:cBhvr>
                                        <p:cTn id="31" dur="500"/>
                                        <p:tgtEl>
                                          <p:spTgt spid="5">
                                            <p:txEl>
                                              <p:pRg st="5" end="5"/>
                                            </p:txEl>
                                          </p:spTgt>
                                        </p:tgtEl>
                                      </p:cBhvr>
                                    </p:animEffect>
                                  </p:childTnLst>
                                </p:cTn>
                              </p:par>
                            </p:childTnLst>
                          </p:cTn>
                        </p:par>
                        <p:par>
                          <p:cTn id="32" fill="hold">
                            <p:stCondLst>
                              <p:cond delay="3000"/>
                            </p:stCondLst>
                            <p:childTnLst>
                              <p:par>
                                <p:cTn id="33" presetID="10" presetClass="entr" presetSubtype="0" fill="hold" grpId="0" nodeType="afterEffect">
                                  <p:stCondLst>
                                    <p:cond delay="0"/>
                                  </p:stCondLst>
                                  <p:childTnLst>
                                    <p:set>
                                      <p:cBhvr>
                                        <p:cTn id="34" dur="1" fill="hold">
                                          <p:stCondLst>
                                            <p:cond delay="0"/>
                                          </p:stCondLst>
                                        </p:cTn>
                                        <p:tgtEl>
                                          <p:spTgt spid="5">
                                            <p:txEl>
                                              <p:pRg st="6" end="6"/>
                                            </p:txEl>
                                          </p:spTgt>
                                        </p:tgtEl>
                                        <p:attrNameLst>
                                          <p:attrName>style.visibility</p:attrName>
                                        </p:attrNameLst>
                                      </p:cBhvr>
                                      <p:to>
                                        <p:strVal val="visible"/>
                                      </p:to>
                                    </p:set>
                                    <p:animEffect transition="in" filter="fade">
                                      <p:cBhvr>
                                        <p:cTn id="35" dur="500"/>
                                        <p:tgtEl>
                                          <p:spTgt spid="5">
                                            <p:txEl>
                                              <p:pRg st="6" end="6"/>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5">
                                            <p:txEl>
                                              <p:pRg st="8" end="8"/>
                                            </p:txEl>
                                          </p:spTgt>
                                        </p:tgtEl>
                                        <p:attrNameLst>
                                          <p:attrName>style.visibility</p:attrName>
                                        </p:attrNameLst>
                                      </p:cBhvr>
                                      <p:to>
                                        <p:strVal val="visible"/>
                                      </p:to>
                                    </p:set>
                                    <p:animEffect transition="in" filter="fade">
                                      <p:cBhvr>
                                        <p:cTn id="40" dur="500"/>
                                        <p:tgtEl>
                                          <p:spTgt spid="5">
                                            <p:txEl>
                                              <p:pRg st="8" end="8"/>
                                            </p:txEl>
                                          </p:spTgt>
                                        </p:tgtEl>
                                      </p:cBhvr>
                                    </p:animEffect>
                                  </p:childTnLst>
                                </p:cTn>
                              </p:par>
                            </p:childTnLst>
                          </p:cTn>
                        </p:par>
                        <p:par>
                          <p:cTn id="41" fill="hold">
                            <p:stCondLst>
                              <p:cond delay="500"/>
                            </p:stCondLst>
                            <p:childTnLst>
                              <p:par>
                                <p:cTn id="42" presetID="10" presetClass="entr" presetSubtype="0" fill="hold" grpId="0" nodeType="afterEffect">
                                  <p:stCondLst>
                                    <p:cond delay="0"/>
                                  </p:stCondLst>
                                  <p:childTnLst>
                                    <p:set>
                                      <p:cBhvr>
                                        <p:cTn id="43" dur="1" fill="hold">
                                          <p:stCondLst>
                                            <p:cond delay="0"/>
                                          </p:stCondLst>
                                        </p:cTn>
                                        <p:tgtEl>
                                          <p:spTgt spid="5">
                                            <p:txEl>
                                              <p:pRg st="9" end="9"/>
                                            </p:txEl>
                                          </p:spTgt>
                                        </p:tgtEl>
                                        <p:attrNameLst>
                                          <p:attrName>style.visibility</p:attrName>
                                        </p:attrNameLst>
                                      </p:cBhvr>
                                      <p:to>
                                        <p:strVal val="visible"/>
                                      </p:to>
                                    </p:set>
                                    <p:animEffect transition="in" filter="fade">
                                      <p:cBhvr>
                                        <p:cTn id="44" dur="500"/>
                                        <p:tgtEl>
                                          <p:spTgt spid="5">
                                            <p:txEl>
                                              <p:pRg st="9" end="9"/>
                                            </p:txEl>
                                          </p:spTgt>
                                        </p:tgtEl>
                                      </p:cBhvr>
                                    </p:animEffect>
                                  </p:childTnLst>
                                </p:cTn>
                              </p:par>
                            </p:childTnLst>
                          </p:cTn>
                        </p:par>
                        <p:par>
                          <p:cTn id="45" fill="hold">
                            <p:stCondLst>
                              <p:cond delay="1000"/>
                            </p:stCondLst>
                            <p:childTnLst>
                              <p:par>
                                <p:cTn id="46" presetID="10" presetClass="entr" presetSubtype="0" fill="hold" grpId="0" nodeType="afterEffect">
                                  <p:stCondLst>
                                    <p:cond delay="0"/>
                                  </p:stCondLst>
                                  <p:childTnLst>
                                    <p:set>
                                      <p:cBhvr>
                                        <p:cTn id="47" dur="1" fill="hold">
                                          <p:stCondLst>
                                            <p:cond delay="0"/>
                                          </p:stCondLst>
                                        </p:cTn>
                                        <p:tgtEl>
                                          <p:spTgt spid="5">
                                            <p:txEl>
                                              <p:pRg st="10" end="10"/>
                                            </p:txEl>
                                          </p:spTgt>
                                        </p:tgtEl>
                                        <p:attrNameLst>
                                          <p:attrName>style.visibility</p:attrName>
                                        </p:attrNameLst>
                                      </p:cBhvr>
                                      <p:to>
                                        <p:strVal val="visible"/>
                                      </p:to>
                                    </p:set>
                                    <p:animEffect transition="in" filter="fade">
                                      <p:cBhvr>
                                        <p:cTn id="48" dur="500"/>
                                        <p:tgtEl>
                                          <p:spTgt spid="5">
                                            <p:txEl>
                                              <p:pRg st="10" end="10"/>
                                            </p:txEl>
                                          </p:spTgt>
                                        </p:tgtEl>
                                      </p:cBhvr>
                                    </p:animEffect>
                                  </p:childTnLst>
                                </p:cTn>
                              </p:par>
                            </p:childTnLst>
                          </p:cTn>
                        </p:par>
                        <p:par>
                          <p:cTn id="49" fill="hold">
                            <p:stCondLst>
                              <p:cond delay="1500"/>
                            </p:stCondLst>
                            <p:childTnLst>
                              <p:par>
                                <p:cTn id="50" presetID="10" presetClass="entr" presetSubtype="0" fill="hold" grpId="0" nodeType="afterEffect">
                                  <p:stCondLst>
                                    <p:cond delay="0"/>
                                  </p:stCondLst>
                                  <p:childTnLst>
                                    <p:set>
                                      <p:cBhvr>
                                        <p:cTn id="51" dur="1" fill="hold">
                                          <p:stCondLst>
                                            <p:cond delay="0"/>
                                          </p:stCondLst>
                                        </p:cTn>
                                        <p:tgtEl>
                                          <p:spTgt spid="5">
                                            <p:txEl>
                                              <p:pRg st="11" end="11"/>
                                            </p:txEl>
                                          </p:spTgt>
                                        </p:tgtEl>
                                        <p:attrNameLst>
                                          <p:attrName>style.visibility</p:attrName>
                                        </p:attrNameLst>
                                      </p:cBhvr>
                                      <p:to>
                                        <p:strVal val="visible"/>
                                      </p:to>
                                    </p:set>
                                    <p:animEffect transition="in" filter="fade">
                                      <p:cBhvr>
                                        <p:cTn id="52" dur="500"/>
                                        <p:tgtEl>
                                          <p:spTgt spid="5">
                                            <p:txEl>
                                              <p:pRg st="11" end="11"/>
                                            </p:txEl>
                                          </p:spTgt>
                                        </p:tgtEl>
                                      </p:cBhvr>
                                    </p:animEffect>
                                  </p:childTnLst>
                                </p:cTn>
                              </p:par>
                            </p:childTnLst>
                          </p:cTn>
                        </p:par>
                        <p:par>
                          <p:cTn id="53" fill="hold">
                            <p:stCondLst>
                              <p:cond delay="2000"/>
                            </p:stCondLst>
                            <p:childTnLst>
                              <p:par>
                                <p:cTn id="54" presetID="10" presetClass="entr" presetSubtype="0" fill="hold" grpId="0" nodeType="afterEffect">
                                  <p:stCondLst>
                                    <p:cond delay="0"/>
                                  </p:stCondLst>
                                  <p:childTnLst>
                                    <p:set>
                                      <p:cBhvr>
                                        <p:cTn id="55" dur="1" fill="hold">
                                          <p:stCondLst>
                                            <p:cond delay="0"/>
                                          </p:stCondLst>
                                        </p:cTn>
                                        <p:tgtEl>
                                          <p:spTgt spid="5">
                                            <p:txEl>
                                              <p:pRg st="12" end="12"/>
                                            </p:txEl>
                                          </p:spTgt>
                                        </p:tgtEl>
                                        <p:attrNameLst>
                                          <p:attrName>style.visibility</p:attrName>
                                        </p:attrNameLst>
                                      </p:cBhvr>
                                      <p:to>
                                        <p:strVal val="visible"/>
                                      </p:to>
                                    </p:set>
                                    <p:animEffect transition="in" filter="fade">
                                      <p:cBhvr>
                                        <p:cTn id="56" dur="500"/>
                                        <p:tgtEl>
                                          <p:spTgt spid="5">
                                            <p:txEl>
                                              <p:pRg st="12" end="12"/>
                                            </p:txEl>
                                          </p:spTgt>
                                        </p:tgtEl>
                                      </p:cBhvr>
                                    </p:animEffect>
                                  </p:childTnLst>
                                </p:cTn>
                              </p:par>
                            </p:childTnLst>
                          </p:cTn>
                        </p:par>
                        <p:par>
                          <p:cTn id="57" fill="hold">
                            <p:stCondLst>
                              <p:cond delay="2500"/>
                            </p:stCondLst>
                            <p:childTnLst>
                              <p:par>
                                <p:cTn id="58" presetID="10" presetClass="entr" presetSubtype="0" fill="hold" grpId="0" nodeType="afterEffect">
                                  <p:stCondLst>
                                    <p:cond delay="0"/>
                                  </p:stCondLst>
                                  <p:childTnLst>
                                    <p:set>
                                      <p:cBhvr>
                                        <p:cTn id="59" dur="1" fill="hold">
                                          <p:stCondLst>
                                            <p:cond delay="0"/>
                                          </p:stCondLst>
                                        </p:cTn>
                                        <p:tgtEl>
                                          <p:spTgt spid="5">
                                            <p:txEl>
                                              <p:pRg st="13" end="13"/>
                                            </p:txEl>
                                          </p:spTgt>
                                        </p:tgtEl>
                                        <p:attrNameLst>
                                          <p:attrName>style.visibility</p:attrName>
                                        </p:attrNameLst>
                                      </p:cBhvr>
                                      <p:to>
                                        <p:strVal val="visible"/>
                                      </p:to>
                                    </p:set>
                                    <p:animEffect transition="in" filter="fade">
                                      <p:cBhvr>
                                        <p:cTn id="60" dur="500"/>
                                        <p:tgtEl>
                                          <p:spTgt spid="5">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1A35E32C-2B0C-C3D6-1245-BA08B04133AB}"/>
              </a:ext>
            </a:extLst>
          </p:cNvPr>
          <p:cNvSpPr>
            <a:spLocks noGrp="1"/>
          </p:cNvSpPr>
          <p:nvPr>
            <p:ph type="title"/>
          </p:nvPr>
        </p:nvSpPr>
        <p:spPr>
          <a:xfrm>
            <a:off x="718157" y="87184"/>
            <a:ext cx="10058400" cy="1609344"/>
          </a:xfrm>
        </p:spPr>
        <p:txBody>
          <a:bodyPr/>
          <a:lstStyle/>
          <a:p>
            <a:r>
              <a:rPr lang="en-US" dirty="0"/>
              <a:t>The idea:</a:t>
            </a:r>
            <a:endParaRPr lang="el-CY" dirty="0"/>
          </a:p>
        </p:txBody>
      </p:sp>
      <p:sp>
        <p:nvSpPr>
          <p:cNvPr id="3" name="Θέση περιεχομένου 2">
            <a:extLst>
              <a:ext uri="{FF2B5EF4-FFF2-40B4-BE49-F238E27FC236}">
                <a16:creationId xmlns:a16="http://schemas.microsoft.com/office/drawing/2014/main" id="{398E53B0-FDCE-0BA7-698A-21833387AC53}"/>
              </a:ext>
            </a:extLst>
          </p:cNvPr>
          <p:cNvSpPr>
            <a:spLocks noGrp="1"/>
          </p:cNvSpPr>
          <p:nvPr>
            <p:ph idx="1"/>
          </p:nvPr>
        </p:nvSpPr>
        <p:spPr>
          <a:xfrm>
            <a:off x="3916858" y="2796126"/>
            <a:ext cx="8122742" cy="3690399"/>
          </a:xfrm>
        </p:spPr>
        <p:txBody>
          <a:bodyPr/>
          <a:lstStyle/>
          <a:p>
            <a:pPr indent="-457200">
              <a:lnSpc>
                <a:spcPct val="150000"/>
              </a:lnSpc>
              <a:buSzPct val="200000"/>
              <a:buFont typeface="Wingdings" panose="05000000000000000000" pitchFamily="2" charset="2"/>
              <a:buChar char="ü"/>
            </a:pPr>
            <a:r>
              <a:rPr lang="en-US" sz="1800" i="1" dirty="0"/>
              <a:t>Visual learning of automotive vehicle systems</a:t>
            </a:r>
          </a:p>
          <a:p>
            <a:pPr indent="-457200">
              <a:lnSpc>
                <a:spcPct val="150000"/>
              </a:lnSpc>
              <a:buSzPct val="200000"/>
              <a:buFont typeface="Wingdings" panose="05000000000000000000" pitchFamily="2" charset="2"/>
              <a:buChar char="ü"/>
            </a:pPr>
            <a:r>
              <a:rPr lang="en-US" sz="1800" i="1" dirty="0"/>
              <a:t>Practice conceptual thinking</a:t>
            </a:r>
          </a:p>
          <a:p>
            <a:pPr indent="-457200">
              <a:lnSpc>
                <a:spcPct val="150000"/>
              </a:lnSpc>
              <a:buSzPct val="200000"/>
              <a:buFont typeface="Wingdings" panose="05000000000000000000" pitchFamily="2" charset="2"/>
              <a:buChar char="ü"/>
            </a:pPr>
            <a:r>
              <a:rPr lang="en-US" sz="1800" i="1" dirty="0"/>
              <a:t>Adjust the learning material based on your experience </a:t>
            </a:r>
          </a:p>
          <a:p>
            <a:pPr indent="-457200">
              <a:lnSpc>
                <a:spcPct val="150000"/>
              </a:lnSpc>
              <a:buSzPct val="200000"/>
              <a:buFont typeface="Wingdings" panose="05000000000000000000" pitchFamily="2" charset="2"/>
              <a:buChar char="ü"/>
            </a:pPr>
            <a:r>
              <a:rPr lang="en-US" sz="1800" i="1" dirty="0"/>
              <a:t>Conduct quizzes in automotive vehicle systems assembly easily </a:t>
            </a:r>
          </a:p>
          <a:p>
            <a:pPr indent="-457200">
              <a:lnSpc>
                <a:spcPct val="150000"/>
              </a:lnSpc>
              <a:buSzPct val="200000"/>
              <a:buFont typeface="Wingdings" panose="05000000000000000000" pitchFamily="2" charset="2"/>
              <a:buChar char="ü"/>
            </a:pPr>
            <a:r>
              <a:rPr lang="en-US" sz="1800" i="1" dirty="0"/>
              <a:t>Interact with 3D visualizations of vehicle systems with AR and MR</a:t>
            </a:r>
          </a:p>
        </p:txBody>
      </p:sp>
      <p:pic>
        <p:nvPicPr>
          <p:cNvPr id="7" name="Εικόνα 6">
            <a:extLst>
              <a:ext uri="{FF2B5EF4-FFF2-40B4-BE49-F238E27FC236}">
                <a16:creationId xmlns:a16="http://schemas.microsoft.com/office/drawing/2014/main" id="{6403DDF7-2B59-BFE2-2800-EE73BC87125E}"/>
              </a:ext>
            </a:extLst>
          </p:cNvPr>
          <p:cNvPicPr>
            <a:picLocks noChangeAspect="1"/>
          </p:cNvPicPr>
          <p:nvPr/>
        </p:nvPicPr>
        <p:blipFill rotWithShape="1">
          <a:blip r:embed="rId2"/>
          <a:srcRect l="18905" t="17983" r="823" b="28534"/>
          <a:stretch/>
        </p:blipFill>
        <p:spPr>
          <a:xfrm>
            <a:off x="3355364" y="550737"/>
            <a:ext cx="8836636" cy="574908"/>
          </a:xfrm>
          <a:prstGeom prst="rect">
            <a:avLst/>
          </a:prstGeom>
        </p:spPr>
      </p:pic>
      <p:pic>
        <p:nvPicPr>
          <p:cNvPr id="1030" name="Picture 6" descr="Engine GIFs - Get the best gif on GIFER">
            <a:extLst>
              <a:ext uri="{FF2B5EF4-FFF2-40B4-BE49-F238E27FC236}">
                <a16:creationId xmlns:a16="http://schemas.microsoft.com/office/drawing/2014/main" id="{4CD2F6EA-8FE2-4B35-9005-323EF33B29F2}"/>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409575" y="2796126"/>
            <a:ext cx="3289838" cy="2852199"/>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0BDBE21C-4BB7-4272-A6BA-3D2175A97EAD}"/>
              </a:ext>
            </a:extLst>
          </p:cNvPr>
          <p:cNvSpPr txBox="1"/>
          <p:nvPr/>
        </p:nvSpPr>
        <p:spPr>
          <a:xfrm>
            <a:off x="3048000" y="1322800"/>
            <a:ext cx="7169426" cy="1092607"/>
          </a:xfrm>
          <a:prstGeom prst="rect">
            <a:avLst/>
          </a:prstGeom>
          <a:noFill/>
        </p:spPr>
        <p:txBody>
          <a:bodyPr wrap="square">
            <a:spAutoFit/>
          </a:bodyPr>
          <a:lstStyle/>
          <a:p>
            <a:pPr marL="0" indent="0" algn="ctr">
              <a:spcAft>
                <a:spcPts val="600"/>
              </a:spcAft>
              <a:buNone/>
            </a:pPr>
            <a:r>
              <a:rPr lang="en-US" i="1" dirty="0"/>
              <a:t>What if we could have a concise interactive tool to simplify the learning process of a complex mechanism?</a:t>
            </a:r>
          </a:p>
          <a:p>
            <a:pPr marL="0" indent="0" algn="ctr">
              <a:spcAft>
                <a:spcPts val="1800"/>
              </a:spcAft>
              <a:buNone/>
            </a:pPr>
            <a:r>
              <a:rPr lang="en-US" sz="2000" dirty="0">
                <a:solidFill>
                  <a:schemeClr val="accent1"/>
                </a:solidFill>
              </a:rPr>
              <a:t>“ Learn Automotive Engineering </a:t>
            </a:r>
            <a:r>
              <a:rPr lang="en-US" sz="2400" b="1" dirty="0" err="1">
                <a:solidFill>
                  <a:schemeClr val="accent1"/>
                </a:solidFill>
                <a:latin typeface="Aka-AcidGR-Muli" panose="02000603000000000000" pitchFamily="2" charset="-95"/>
              </a:rPr>
              <a:t>TheMech</a:t>
            </a:r>
            <a:r>
              <a:rPr lang="en-US" sz="2000" dirty="0">
                <a:solidFill>
                  <a:schemeClr val="accent1"/>
                </a:solidFill>
              </a:rPr>
              <a:t> way!’’</a:t>
            </a:r>
          </a:p>
        </p:txBody>
      </p:sp>
    </p:spTree>
    <p:extLst>
      <p:ext uri="{BB962C8B-B14F-4D97-AF65-F5344CB8AC3E}">
        <p14:creationId xmlns:p14="http://schemas.microsoft.com/office/powerpoint/2010/main" val="4002171082"/>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fade">
                                      <p:cBhvr>
                                        <p:cTn id="13" dur="500"/>
                                        <p:tgtEl>
                                          <p:spTgt spid="3">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animEffect transition="in" filter="fade">
                                      <p:cBhvr>
                                        <p:cTn id="18" dur="500"/>
                                        <p:tgtEl>
                                          <p:spTgt spid="3">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Effect transition="in" filter="fade">
                                      <p:cBhvr>
                                        <p:cTn id="23" dur="500"/>
                                        <p:tgtEl>
                                          <p:spTgt spid="3">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500"/>
                                        <p:tgtEl>
                                          <p:spTgt spid="3">
                                            <p:txEl>
                                              <p:pRg st="3" end="3"/>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3">
                                            <p:txEl>
                                              <p:pRg st="4" end="4"/>
                                            </p:txEl>
                                          </p:spTgt>
                                        </p:tgtEl>
                                        <p:attrNameLst>
                                          <p:attrName>style.visibility</p:attrName>
                                        </p:attrNameLst>
                                      </p:cBhvr>
                                      <p:to>
                                        <p:strVal val="visible"/>
                                      </p:to>
                                    </p:set>
                                    <p:animEffect transition="in" filter="fade">
                                      <p:cBhvr>
                                        <p:cTn id="33"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Υπότιτλος 2">
            <a:extLst>
              <a:ext uri="{FF2B5EF4-FFF2-40B4-BE49-F238E27FC236}">
                <a16:creationId xmlns:a16="http://schemas.microsoft.com/office/drawing/2014/main" id="{1C052099-D22C-8ABE-4949-43938AF8D214}"/>
              </a:ext>
            </a:extLst>
          </p:cNvPr>
          <p:cNvSpPr txBox="1">
            <a:spLocks/>
          </p:cNvSpPr>
          <p:nvPr/>
        </p:nvSpPr>
        <p:spPr>
          <a:xfrm>
            <a:off x="803776" y="1524000"/>
            <a:ext cx="10807826" cy="4995938"/>
          </a:xfrm>
          <a:prstGeom prst="rect">
            <a:avLst/>
          </a:prstGeom>
        </p:spPr>
        <p:txBody>
          <a:bodyPr>
            <a:norm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r>
              <a:rPr lang="en-US" sz="2400" dirty="0"/>
              <a:t>Integrate Augmented Reality (AR) and Mix Reality (MR).</a:t>
            </a:r>
          </a:p>
          <a:p>
            <a:r>
              <a:rPr lang="en-US" sz="2400" dirty="0"/>
              <a:t>Replace the 2D images with 3D models from the 3D model community.</a:t>
            </a:r>
          </a:p>
          <a:p>
            <a:r>
              <a:rPr lang="en-US" sz="2400" dirty="0"/>
              <a:t>Configure Community subscription.</a:t>
            </a:r>
          </a:p>
          <a:p>
            <a:r>
              <a:rPr lang="en-US" sz="2400" dirty="0"/>
              <a:t>Support, Help, About Us.</a:t>
            </a:r>
          </a:p>
        </p:txBody>
      </p:sp>
      <p:sp>
        <p:nvSpPr>
          <p:cNvPr id="6" name="Title 1">
            <a:extLst>
              <a:ext uri="{FF2B5EF4-FFF2-40B4-BE49-F238E27FC236}">
                <a16:creationId xmlns:a16="http://schemas.microsoft.com/office/drawing/2014/main" id="{CF2A034D-45C9-4342-B9CC-685D9A1E912E}"/>
              </a:ext>
            </a:extLst>
          </p:cNvPr>
          <p:cNvSpPr txBox="1">
            <a:spLocks/>
          </p:cNvSpPr>
          <p:nvPr/>
        </p:nvSpPr>
        <p:spPr>
          <a:xfrm>
            <a:off x="803776" y="534163"/>
            <a:ext cx="10423024" cy="825404"/>
          </a:xfrm>
          <a:prstGeom prst="rect">
            <a:avLst/>
          </a:prstGeom>
        </p:spPr>
        <p:txBody>
          <a:bodyPr vert="horz" lIns="91440" tIns="45720" rIns="91440" bIns="45720" rtlCol="0" anchor="b">
            <a:normAutofit fontScale="97500"/>
          </a:bodyPr>
          <a:lstStyle>
            <a:lvl1pPr algn="l" defTabSz="914400" rtl="0" eaLnBrk="1" latinLnBrk="0" hangingPunct="1">
              <a:lnSpc>
                <a:spcPct val="90000"/>
              </a:lnSpc>
              <a:spcBef>
                <a:spcPct val="0"/>
              </a:spcBef>
              <a:buNone/>
              <a:defRPr sz="5400" kern="1200" cap="all" baseline="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en-US" dirty="0">
                <a:solidFill>
                  <a:schemeClr val="tx1"/>
                </a:solidFill>
              </a:rPr>
              <a:t>FUTURE WORK</a:t>
            </a:r>
          </a:p>
        </p:txBody>
      </p:sp>
    </p:spTree>
    <p:extLst>
      <p:ext uri="{BB962C8B-B14F-4D97-AF65-F5344CB8AC3E}">
        <p14:creationId xmlns:p14="http://schemas.microsoft.com/office/powerpoint/2010/main" val="332736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19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fade">
                                      <p:cBhvr>
                                        <p:cTn id="12" dur="500"/>
                                        <p:tgtEl>
                                          <p:spTgt spid="5">
                                            <p:txEl>
                                              <p:pRg st="0" end="0"/>
                                            </p:txEl>
                                          </p:spTgt>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5">
                                            <p:txEl>
                                              <p:pRg st="1" end="1"/>
                                            </p:txEl>
                                          </p:spTgt>
                                        </p:tgtEl>
                                        <p:attrNameLst>
                                          <p:attrName>style.visibility</p:attrName>
                                        </p:attrNameLst>
                                      </p:cBhvr>
                                      <p:to>
                                        <p:strVal val="visible"/>
                                      </p:to>
                                    </p:set>
                                    <p:animEffect transition="in" filter="fade">
                                      <p:cBhvr>
                                        <p:cTn id="16" dur="500"/>
                                        <p:tgtEl>
                                          <p:spTgt spid="5">
                                            <p:txEl>
                                              <p:pRg st="1" end="1"/>
                                            </p:txEl>
                                          </p:spTgt>
                                        </p:tgtEl>
                                      </p:cBhvr>
                                    </p:animEffect>
                                  </p:childTnLst>
                                </p:cTn>
                              </p:par>
                            </p:childTnLst>
                          </p:cTn>
                        </p:par>
                        <p:par>
                          <p:cTn id="17" fill="hold">
                            <p:stCondLst>
                              <p:cond delay="1000"/>
                            </p:stCondLst>
                            <p:childTnLst>
                              <p:par>
                                <p:cTn id="18" presetID="10" presetClass="entr" presetSubtype="0" fill="hold" grpId="0" nodeType="afterEffect">
                                  <p:stCondLst>
                                    <p:cond delay="0"/>
                                  </p:stCondLst>
                                  <p:childTnLst>
                                    <p:set>
                                      <p:cBhvr>
                                        <p:cTn id="19" dur="1" fill="hold">
                                          <p:stCondLst>
                                            <p:cond delay="0"/>
                                          </p:stCondLst>
                                        </p:cTn>
                                        <p:tgtEl>
                                          <p:spTgt spid="5">
                                            <p:txEl>
                                              <p:pRg st="2" end="2"/>
                                            </p:txEl>
                                          </p:spTgt>
                                        </p:tgtEl>
                                        <p:attrNameLst>
                                          <p:attrName>style.visibility</p:attrName>
                                        </p:attrNameLst>
                                      </p:cBhvr>
                                      <p:to>
                                        <p:strVal val="visible"/>
                                      </p:to>
                                    </p:set>
                                    <p:animEffect transition="in" filter="fade">
                                      <p:cBhvr>
                                        <p:cTn id="20" dur="500"/>
                                        <p:tgtEl>
                                          <p:spTgt spid="5">
                                            <p:txEl>
                                              <p:pRg st="2" end="2"/>
                                            </p:txEl>
                                          </p:spTgt>
                                        </p:tgtEl>
                                      </p:cBhvr>
                                    </p:animEffect>
                                  </p:childTnLst>
                                </p:cTn>
                              </p:par>
                            </p:childTnLst>
                          </p:cTn>
                        </p:par>
                        <p:par>
                          <p:cTn id="21" fill="hold">
                            <p:stCondLst>
                              <p:cond delay="1500"/>
                            </p:stCondLst>
                            <p:childTnLst>
                              <p:par>
                                <p:cTn id="22" presetID="10" presetClass="entr" presetSubtype="0" fill="hold" grpId="0" nodeType="afterEffect">
                                  <p:stCondLst>
                                    <p:cond delay="0"/>
                                  </p:stCondLst>
                                  <p:childTnLst>
                                    <p:set>
                                      <p:cBhvr>
                                        <p:cTn id="23" dur="1" fill="hold">
                                          <p:stCondLst>
                                            <p:cond delay="0"/>
                                          </p:stCondLst>
                                        </p:cTn>
                                        <p:tgtEl>
                                          <p:spTgt spid="5">
                                            <p:txEl>
                                              <p:pRg st="3" end="3"/>
                                            </p:txEl>
                                          </p:spTgt>
                                        </p:tgtEl>
                                        <p:attrNameLst>
                                          <p:attrName>style.visibility</p:attrName>
                                        </p:attrNameLst>
                                      </p:cBhvr>
                                      <p:to>
                                        <p:strVal val="visible"/>
                                      </p:to>
                                    </p:set>
                                    <p:animEffect transition="in" filter="fade">
                                      <p:cBhvr>
                                        <p:cTn id="24"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P spid="6"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Υπότιτλος 2">
            <a:extLst>
              <a:ext uri="{FF2B5EF4-FFF2-40B4-BE49-F238E27FC236}">
                <a16:creationId xmlns:a16="http://schemas.microsoft.com/office/drawing/2014/main" id="{1C052099-D22C-8ABE-4949-43938AF8D214}"/>
              </a:ext>
            </a:extLst>
          </p:cNvPr>
          <p:cNvSpPr txBox="1">
            <a:spLocks/>
          </p:cNvSpPr>
          <p:nvPr/>
        </p:nvSpPr>
        <p:spPr>
          <a:xfrm>
            <a:off x="4015961" y="2706757"/>
            <a:ext cx="3786809" cy="583096"/>
          </a:xfrm>
          <a:prstGeom prst="rect">
            <a:avLst/>
          </a:prstGeom>
        </p:spPr>
        <p:txBody>
          <a:bodyPr>
            <a:norm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pPr marL="0" indent="0">
              <a:buNone/>
            </a:pPr>
            <a:r>
              <a:rPr lang="en-US" sz="2400" dirty="0"/>
              <a:t>	THANK  YOU!</a:t>
            </a:r>
          </a:p>
        </p:txBody>
      </p:sp>
      <p:sp>
        <p:nvSpPr>
          <p:cNvPr id="6" name="Title 1">
            <a:extLst>
              <a:ext uri="{FF2B5EF4-FFF2-40B4-BE49-F238E27FC236}">
                <a16:creationId xmlns:a16="http://schemas.microsoft.com/office/drawing/2014/main" id="{CF2A034D-45C9-4342-B9CC-685D9A1E912E}"/>
              </a:ext>
            </a:extLst>
          </p:cNvPr>
          <p:cNvSpPr txBox="1">
            <a:spLocks/>
          </p:cNvSpPr>
          <p:nvPr/>
        </p:nvSpPr>
        <p:spPr>
          <a:xfrm>
            <a:off x="4015961" y="1587711"/>
            <a:ext cx="4160078" cy="825404"/>
          </a:xfrm>
          <a:prstGeom prst="rect">
            <a:avLst/>
          </a:prstGeom>
        </p:spPr>
        <p:txBody>
          <a:bodyPr vert="horz" lIns="91440" tIns="45720" rIns="91440" bIns="45720" rtlCol="0" anchor="b">
            <a:normAutofit fontScale="97500"/>
          </a:bodyPr>
          <a:lstStyle>
            <a:lvl1pPr algn="l" defTabSz="914400" rtl="0" eaLnBrk="1" latinLnBrk="0" hangingPunct="1">
              <a:lnSpc>
                <a:spcPct val="90000"/>
              </a:lnSpc>
              <a:spcBef>
                <a:spcPct val="0"/>
              </a:spcBef>
              <a:buNone/>
              <a:defRPr sz="5400" kern="1200" cap="all" baseline="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pPr algn="ctr"/>
            <a:r>
              <a:rPr lang="en-US" dirty="0">
                <a:solidFill>
                  <a:schemeClr val="tx1"/>
                </a:solidFill>
              </a:rPr>
              <a:t>ENJOY THE DEMO</a:t>
            </a:r>
          </a:p>
        </p:txBody>
      </p:sp>
    </p:spTree>
    <p:extLst>
      <p:ext uri="{BB962C8B-B14F-4D97-AF65-F5344CB8AC3E}">
        <p14:creationId xmlns:p14="http://schemas.microsoft.com/office/powerpoint/2010/main" val="30587568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par>
                                <p:cTn id="8" presetID="16" presetClass="emph" presetSubtype="0" fill="hold" grpId="0" nodeType="withEffect">
                                  <p:stCondLst>
                                    <p:cond delay="0"/>
                                  </p:stCondLst>
                                  <p:iterate type="lt">
                                    <p:tmPct val="4000"/>
                                  </p:iterate>
                                  <p:childTnLst>
                                    <p:set>
                                      <p:cBhvr override="childStyle">
                                        <p:cTn id="9" dur="500" fill="hold"/>
                                        <p:tgtEl>
                                          <p:spTgt spid="6"/>
                                        </p:tgtEl>
                                        <p:attrNameLst>
                                          <p:attrName>style.color</p:attrName>
                                        </p:attrNameLst>
                                      </p:cBhvr>
                                      <p:to>
                                        <p:clrVal>
                                          <a:schemeClr val="accent2"/>
                                        </p:clrVal>
                                      </p:to>
                                    </p:set>
                                    <p:set>
                                      <p:cBhvr>
                                        <p:cTn id="10" dur="500" fill="hold"/>
                                        <p:tgtEl>
                                          <p:spTgt spid="6"/>
                                        </p:tgtEl>
                                        <p:attrNameLst>
                                          <p:attrName>fillcolor</p:attrName>
                                        </p:attrNameLst>
                                      </p:cBhvr>
                                      <p:to>
                                        <p:clrVal>
                                          <a:schemeClr val="accent2"/>
                                        </p:clrVal>
                                      </p:to>
                                    </p:set>
                                    <p:set>
                                      <p:cBhvr>
                                        <p:cTn id="11" dur="500" fill="hold"/>
                                        <p:tgtEl>
                                          <p:spTgt spid="6"/>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P spid="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1A35E32C-2B0C-C3D6-1245-BA08B04133AB}"/>
              </a:ext>
            </a:extLst>
          </p:cNvPr>
          <p:cNvSpPr>
            <a:spLocks noGrp="1"/>
          </p:cNvSpPr>
          <p:nvPr>
            <p:ph type="title"/>
          </p:nvPr>
        </p:nvSpPr>
        <p:spPr>
          <a:xfrm>
            <a:off x="718157" y="87184"/>
            <a:ext cx="10058400" cy="1609344"/>
          </a:xfrm>
        </p:spPr>
        <p:txBody>
          <a:bodyPr/>
          <a:lstStyle/>
          <a:p>
            <a:r>
              <a:rPr lang="en-US" dirty="0"/>
              <a:t>ADVANTAGES OF</a:t>
            </a:r>
            <a:endParaRPr lang="el-CY" dirty="0"/>
          </a:p>
        </p:txBody>
      </p:sp>
      <p:sp>
        <p:nvSpPr>
          <p:cNvPr id="3" name="Θέση περιεχομένου 2">
            <a:extLst>
              <a:ext uri="{FF2B5EF4-FFF2-40B4-BE49-F238E27FC236}">
                <a16:creationId xmlns:a16="http://schemas.microsoft.com/office/drawing/2014/main" id="{398E53B0-FDCE-0BA7-698A-21833387AC53}"/>
              </a:ext>
            </a:extLst>
          </p:cNvPr>
          <p:cNvSpPr>
            <a:spLocks noGrp="1"/>
          </p:cNvSpPr>
          <p:nvPr>
            <p:ph idx="1"/>
          </p:nvPr>
        </p:nvSpPr>
        <p:spPr>
          <a:xfrm>
            <a:off x="718158" y="1599111"/>
            <a:ext cx="10755686" cy="5075065"/>
          </a:xfrm>
        </p:spPr>
        <p:txBody>
          <a:bodyPr>
            <a:normAutofit/>
          </a:bodyPr>
          <a:lstStyle/>
          <a:p>
            <a:r>
              <a:rPr lang="en-US" dirty="0">
                <a:solidFill>
                  <a:schemeClr val="accent2"/>
                </a:solidFill>
              </a:rPr>
              <a:t>Affordable</a:t>
            </a:r>
          </a:p>
          <a:p>
            <a:pPr marL="0" indent="0" algn="just">
              <a:buNone/>
            </a:pPr>
            <a:r>
              <a:rPr lang="en-US" sz="1600" dirty="0"/>
              <a:t>[ </a:t>
            </a:r>
            <a:r>
              <a:rPr lang="en-US" sz="1600" i="1" dirty="0"/>
              <a:t>Other competitor’s learning platforms are expensive. We provide our system for free, making revenue through community subscription </a:t>
            </a:r>
            <a:r>
              <a:rPr lang="en-US" sz="1600" dirty="0"/>
              <a:t>]</a:t>
            </a:r>
          </a:p>
          <a:p>
            <a:pPr>
              <a:spcBef>
                <a:spcPts val="2400"/>
              </a:spcBef>
            </a:pPr>
            <a:r>
              <a:rPr lang="en-US" dirty="0">
                <a:solidFill>
                  <a:schemeClr val="accent2"/>
                </a:solidFill>
              </a:rPr>
              <a:t>User experience comes first!</a:t>
            </a:r>
          </a:p>
          <a:p>
            <a:pPr marL="0" indent="0" algn="just">
              <a:buNone/>
            </a:pPr>
            <a:r>
              <a:rPr lang="en-US" sz="1600" dirty="0"/>
              <a:t>[ </a:t>
            </a:r>
            <a:r>
              <a:rPr lang="en-US" sz="1600" i="1" dirty="0"/>
              <a:t>Other learning platforms are limited to static content with photos, videos and information. We provide interactive points of interest (contextual enhancements by hovering) and information layers over 3D elements</a:t>
            </a:r>
            <a:r>
              <a:rPr lang="en-US" sz="1600" dirty="0"/>
              <a:t>]</a:t>
            </a:r>
          </a:p>
          <a:p>
            <a:pPr>
              <a:spcBef>
                <a:spcPts val="2400"/>
              </a:spcBef>
            </a:pPr>
            <a:r>
              <a:rPr lang="en-US" dirty="0">
                <a:solidFill>
                  <a:schemeClr val="accent2"/>
                </a:solidFill>
              </a:rPr>
              <a:t>Crowdsourcing</a:t>
            </a:r>
          </a:p>
          <a:p>
            <a:pPr marL="0" indent="0" algn="just">
              <a:buNone/>
            </a:pPr>
            <a:r>
              <a:rPr lang="en-US" sz="1600" dirty="0"/>
              <a:t>[ Every teacher contributes on the creation of a database with lectures and  quizzes for the different automotive systems.]</a:t>
            </a:r>
          </a:p>
          <a:p>
            <a:pPr>
              <a:spcBef>
                <a:spcPts val="2400"/>
              </a:spcBef>
            </a:pPr>
            <a:r>
              <a:rPr lang="en-US" dirty="0">
                <a:solidFill>
                  <a:schemeClr val="accent2"/>
                </a:solidFill>
              </a:rPr>
              <a:t>Make the most out of productivity.</a:t>
            </a:r>
          </a:p>
          <a:p>
            <a:pPr marL="0" indent="0">
              <a:buNone/>
            </a:pPr>
            <a:r>
              <a:rPr lang="en-US" sz="1600" i="1" dirty="0">
                <a:latin typeface="Adobe Devanagari" panose="02040503050201020203" pitchFamily="18" charset="0"/>
                <a:cs typeface="Adobe Devanagari" panose="02040503050201020203" pitchFamily="18" charset="0"/>
              </a:rPr>
              <a:t>	</a:t>
            </a:r>
            <a:r>
              <a:rPr lang="en-US" sz="1600" b="1" i="1" dirty="0"/>
              <a:t>Teachers</a:t>
            </a:r>
            <a:r>
              <a:rPr lang="en-US" sz="1600" i="1" dirty="0"/>
              <a:t> can enhance their lesson with interactive content,			</a:t>
            </a:r>
          </a:p>
          <a:p>
            <a:pPr marL="0" indent="0">
              <a:buNone/>
            </a:pPr>
            <a:r>
              <a:rPr lang="en-US" sz="1600" i="1" dirty="0">
                <a:latin typeface="Adobe Devanagari" panose="02040503050201020203" pitchFamily="18" charset="0"/>
                <a:cs typeface="Adobe Devanagari" panose="02040503050201020203" pitchFamily="18" charset="0"/>
              </a:rPr>
              <a:t>		</a:t>
            </a:r>
            <a:r>
              <a:rPr lang="en-US" sz="1600" b="1" i="1" dirty="0"/>
              <a:t>Students</a:t>
            </a:r>
            <a:r>
              <a:rPr lang="en-US" sz="1600" i="1" dirty="0"/>
              <a:t> can exercise and realize the system presented together with a quiz, </a:t>
            </a:r>
            <a:endParaRPr lang="en-US" sz="1600" i="1" dirty="0">
              <a:latin typeface="Adobe Devanagari" panose="02040503050201020203" pitchFamily="18" charset="0"/>
              <a:cs typeface="Adobe Devanagari" panose="02040503050201020203" pitchFamily="18" charset="0"/>
            </a:endParaRPr>
          </a:p>
          <a:p>
            <a:pPr marL="0" indent="0">
              <a:buNone/>
            </a:pPr>
            <a:r>
              <a:rPr lang="en-US" sz="1600" i="1" dirty="0">
                <a:latin typeface="Adobe Devanagari" panose="02040503050201020203" pitchFamily="18" charset="0"/>
                <a:cs typeface="Adobe Devanagari" panose="02040503050201020203" pitchFamily="18" charset="0"/>
              </a:rPr>
              <a:t>			</a:t>
            </a:r>
            <a:r>
              <a:rPr lang="en-US" sz="1600" b="1" i="1" dirty="0"/>
              <a:t>Both</a:t>
            </a:r>
            <a:r>
              <a:rPr lang="en-US" sz="1600" i="1" dirty="0"/>
              <a:t> can attain straightforward valuable feedback metrics.</a:t>
            </a:r>
            <a:endParaRPr lang="en-US" sz="1600" dirty="0"/>
          </a:p>
        </p:txBody>
      </p:sp>
      <p:pic>
        <p:nvPicPr>
          <p:cNvPr id="5" name="Εικόνα 6">
            <a:extLst>
              <a:ext uri="{FF2B5EF4-FFF2-40B4-BE49-F238E27FC236}">
                <a16:creationId xmlns:a16="http://schemas.microsoft.com/office/drawing/2014/main" id="{648939A8-38AC-4103-B660-BAD7750FBD5B}"/>
              </a:ext>
            </a:extLst>
          </p:cNvPr>
          <p:cNvPicPr>
            <a:picLocks noChangeAspect="1"/>
          </p:cNvPicPr>
          <p:nvPr/>
        </p:nvPicPr>
        <p:blipFill rotWithShape="1">
          <a:blip r:embed="rId2"/>
          <a:srcRect l="18904" t="18905" r="12892" b="28534"/>
          <a:stretch/>
        </p:blipFill>
        <p:spPr>
          <a:xfrm>
            <a:off x="4683874" y="560651"/>
            <a:ext cx="7508126" cy="564993"/>
          </a:xfrm>
          <a:prstGeom prst="rect">
            <a:avLst/>
          </a:prstGeom>
        </p:spPr>
      </p:pic>
    </p:spTree>
    <p:extLst>
      <p:ext uri="{BB962C8B-B14F-4D97-AF65-F5344CB8AC3E}">
        <p14:creationId xmlns:p14="http://schemas.microsoft.com/office/powerpoint/2010/main" val="23963481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animEffect transition="in" filter="fade">
                                      <p:cBhvr>
                                        <p:cTn id="15" dur="500"/>
                                        <p:tgtEl>
                                          <p:spTgt spid="3">
                                            <p:txEl>
                                              <p:pRg st="0" end="0"/>
                                            </p:txEl>
                                          </p:spTgt>
                                        </p:tgtEl>
                                      </p:cBhvr>
                                    </p:animEffect>
                                  </p:childTnLst>
                                </p:cTn>
                              </p:par>
                            </p:childTnLst>
                          </p:cTn>
                        </p:par>
                        <p:par>
                          <p:cTn id="16" fill="hold">
                            <p:stCondLst>
                              <p:cond delay="500"/>
                            </p:stCondLst>
                            <p:childTnLst>
                              <p:par>
                                <p:cTn id="17" presetID="10" presetClass="entr" presetSubtype="0" fill="hold" grpId="0" nodeType="after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fade">
                                      <p:cBhvr>
                                        <p:cTn id="19" dur="500"/>
                                        <p:tgtEl>
                                          <p:spTgt spid="3">
                                            <p:txEl>
                                              <p:pRg st="1" end="1"/>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mph" presetSubtype="0" nodeType="clickEffect">
                                  <p:stCondLst>
                                    <p:cond delay="0"/>
                                  </p:stCondLst>
                                  <p:childTnLst>
                                    <p:set>
                                      <p:cBhvr>
                                        <p:cTn id="23" dur="indefinite"/>
                                        <p:tgtEl>
                                          <p:spTgt spid="3">
                                            <p:txEl>
                                              <p:pRg st="0" end="0"/>
                                            </p:txEl>
                                          </p:spTgt>
                                        </p:tgtEl>
                                        <p:attrNameLst>
                                          <p:attrName>style.opacity</p:attrName>
                                        </p:attrNameLst>
                                      </p:cBhvr>
                                      <p:to>
                                        <p:strVal val="0.5"/>
                                      </p:to>
                                    </p:set>
                                    <p:animEffect filter="image" prLst="opacity: 0.5">
                                      <p:cBhvr rctx="IE">
                                        <p:cTn id="24" dur="indefinite"/>
                                        <p:tgtEl>
                                          <p:spTgt spid="3">
                                            <p:txEl>
                                              <p:pRg st="0" end="0"/>
                                            </p:txEl>
                                          </p:spTgt>
                                        </p:tgtEl>
                                      </p:cBhvr>
                                    </p:animEffect>
                                  </p:childTnLst>
                                  <p:subTnLst>
                                    <p:animClr clrSpc="rgb" dir="cw">
                                      <p:cBhvr override="childStyle">
                                        <p:cTn dur="1" fill="hold" display="0" masterRel="nextClick" afterEffect="1"/>
                                        <p:tgtEl>
                                          <p:spTgt spid="3">
                                            <p:txEl>
                                              <p:pRg st="0" end="0"/>
                                            </p:txEl>
                                          </p:spTgt>
                                        </p:tgtEl>
                                        <p:attrNameLst>
                                          <p:attrName>ppt_c</p:attrName>
                                        </p:attrNameLst>
                                      </p:cBhvr>
                                      <p:to>
                                        <a:schemeClr val="folHlink"/>
                                      </p:to>
                                    </p:animClr>
                                  </p:subTnLst>
                                </p:cTn>
                              </p:par>
                            </p:childTnLst>
                          </p:cTn>
                        </p:par>
                        <p:par>
                          <p:cTn id="25" fill="hold">
                            <p:stCondLst>
                              <p:cond delay="0"/>
                            </p:stCondLst>
                            <p:childTnLst>
                              <p:par>
                                <p:cTn id="26" presetID="9" presetClass="emph" presetSubtype="0" nodeType="afterEffect">
                                  <p:stCondLst>
                                    <p:cond delay="0"/>
                                  </p:stCondLst>
                                  <p:childTnLst>
                                    <p:set>
                                      <p:cBhvr>
                                        <p:cTn id="27" dur="indefinite"/>
                                        <p:tgtEl>
                                          <p:spTgt spid="3">
                                            <p:txEl>
                                              <p:pRg st="1" end="1"/>
                                            </p:txEl>
                                          </p:spTgt>
                                        </p:tgtEl>
                                        <p:attrNameLst>
                                          <p:attrName>style.opacity</p:attrName>
                                        </p:attrNameLst>
                                      </p:cBhvr>
                                      <p:to>
                                        <p:strVal val="0.5"/>
                                      </p:to>
                                    </p:set>
                                    <p:animEffect filter="image" prLst="opacity: 0.5">
                                      <p:cBhvr rctx="IE">
                                        <p:cTn id="28" dur="indefinite"/>
                                        <p:tgtEl>
                                          <p:spTgt spid="3">
                                            <p:txEl>
                                              <p:pRg st="1" end="1"/>
                                            </p:txEl>
                                          </p:spTgt>
                                        </p:tgtEl>
                                      </p:cBhvr>
                                    </p:animEffect>
                                  </p:childTnLst>
                                  <p:subTnLst>
                                    <p:animClr clrSpc="rgb" dir="cw">
                                      <p:cBhvr override="childStyle">
                                        <p:cTn dur="1" fill="hold" display="0" masterRel="nextClick" afterEffect="1"/>
                                        <p:tgtEl>
                                          <p:spTgt spid="3">
                                            <p:txEl>
                                              <p:pRg st="1" end="1"/>
                                            </p:txEl>
                                          </p:spTgt>
                                        </p:tgtEl>
                                        <p:attrNameLst>
                                          <p:attrName>ppt_c</p:attrName>
                                        </p:attrNameLst>
                                      </p:cBhvr>
                                      <p:to>
                                        <a:schemeClr val="folHlink"/>
                                      </p:to>
                                    </p:animClr>
                                  </p:subTnLst>
                                </p:cTn>
                              </p:par>
                            </p:childTnLst>
                          </p:cTn>
                        </p:par>
                        <p:par>
                          <p:cTn id="29" fill="hold">
                            <p:stCondLst>
                              <p:cond delay="0"/>
                            </p:stCondLst>
                            <p:childTnLst>
                              <p:par>
                                <p:cTn id="30" presetID="10" presetClass="entr" presetSubtype="0" fill="hold" grpId="0" nodeType="afterEffect">
                                  <p:stCondLst>
                                    <p:cond delay="0"/>
                                  </p:stCondLst>
                                  <p:childTnLst>
                                    <p:set>
                                      <p:cBhvr>
                                        <p:cTn id="31" dur="1" fill="hold">
                                          <p:stCondLst>
                                            <p:cond delay="0"/>
                                          </p:stCondLst>
                                        </p:cTn>
                                        <p:tgtEl>
                                          <p:spTgt spid="3">
                                            <p:txEl>
                                              <p:pRg st="2" end="2"/>
                                            </p:txEl>
                                          </p:spTgt>
                                        </p:tgtEl>
                                        <p:attrNameLst>
                                          <p:attrName>style.visibility</p:attrName>
                                        </p:attrNameLst>
                                      </p:cBhvr>
                                      <p:to>
                                        <p:strVal val="visible"/>
                                      </p:to>
                                    </p:set>
                                    <p:animEffect transition="in" filter="fade">
                                      <p:cBhvr>
                                        <p:cTn id="32" dur="500"/>
                                        <p:tgtEl>
                                          <p:spTgt spid="3">
                                            <p:txEl>
                                              <p:pRg st="2" end="2"/>
                                            </p:txEl>
                                          </p:spTgt>
                                        </p:tgtEl>
                                      </p:cBhvr>
                                    </p:animEffect>
                                  </p:childTnLst>
                                </p:cTn>
                              </p:par>
                            </p:childTnLst>
                          </p:cTn>
                        </p:par>
                        <p:par>
                          <p:cTn id="33" fill="hold">
                            <p:stCondLst>
                              <p:cond delay="500"/>
                            </p:stCondLst>
                            <p:childTnLst>
                              <p:par>
                                <p:cTn id="34" presetID="10" presetClass="entr" presetSubtype="0" fill="hold" grpId="0" nodeType="afterEffect">
                                  <p:stCondLst>
                                    <p:cond delay="0"/>
                                  </p:stCondLst>
                                  <p:childTnLst>
                                    <p:set>
                                      <p:cBhvr>
                                        <p:cTn id="35" dur="1" fill="hold">
                                          <p:stCondLst>
                                            <p:cond delay="0"/>
                                          </p:stCondLst>
                                        </p:cTn>
                                        <p:tgtEl>
                                          <p:spTgt spid="3">
                                            <p:txEl>
                                              <p:pRg st="3" end="3"/>
                                            </p:txEl>
                                          </p:spTgt>
                                        </p:tgtEl>
                                        <p:attrNameLst>
                                          <p:attrName>style.visibility</p:attrName>
                                        </p:attrNameLst>
                                      </p:cBhvr>
                                      <p:to>
                                        <p:strVal val="visible"/>
                                      </p:to>
                                    </p:set>
                                    <p:animEffect transition="in" filter="fade">
                                      <p:cBhvr>
                                        <p:cTn id="36" dur="500"/>
                                        <p:tgtEl>
                                          <p:spTgt spid="3">
                                            <p:txEl>
                                              <p:pRg st="3" end="3"/>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mph" presetSubtype="0" nodeType="clickEffect">
                                  <p:stCondLst>
                                    <p:cond delay="0"/>
                                  </p:stCondLst>
                                  <p:childTnLst>
                                    <p:set>
                                      <p:cBhvr>
                                        <p:cTn id="40" dur="indefinite"/>
                                        <p:tgtEl>
                                          <p:spTgt spid="3">
                                            <p:txEl>
                                              <p:pRg st="2" end="2"/>
                                            </p:txEl>
                                          </p:spTgt>
                                        </p:tgtEl>
                                        <p:attrNameLst>
                                          <p:attrName>style.opacity</p:attrName>
                                        </p:attrNameLst>
                                      </p:cBhvr>
                                      <p:to>
                                        <p:strVal val="0.5"/>
                                      </p:to>
                                    </p:set>
                                    <p:animEffect filter="image" prLst="opacity: 0.5">
                                      <p:cBhvr rctx="IE">
                                        <p:cTn id="41" dur="indefinite"/>
                                        <p:tgtEl>
                                          <p:spTgt spid="3">
                                            <p:txEl>
                                              <p:pRg st="2" end="2"/>
                                            </p:txEl>
                                          </p:spTgt>
                                        </p:tgtEl>
                                      </p:cBhvr>
                                    </p:animEffect>
                                  </p:childTnLst>
                                </p:cTn>
                              </p:par>
                            </p:childTnLst>
                          </p:cTn>
                        </p:par>
                        <p:par>
                          <p:cTn id="42" fill="hold">
                            <p:stCondLst>
                              <p:cond delay="0"/>
                            </p:stCondLst>
                            <p:childTnLst>
                              <p:par>
                                <p:cTn id="43" presetID="9" presetClass="emph" presetSubtype="0" nodeType="afterEffect">
                                  <p:stCondLst>
                                    <p:cond delay="0"/>
                                  </p:stCondLst>
                                  <p:childTnLst>
                                    <p:set>
                                      <p:cBhvr>
                                        <p:cTn id="44" dur="indefinite"/>
                                        <p:tgtEl>
                                          <p:spTgt spid="3">
                                            <p:txEl>
                                              <p:pRg st="3" end="3"/>
                                            </p:txEl>
                                          </p:spTgt>
                                        </p:tgtEl>
                                        <p:attrNameLst>
                                          <p:attrName>style.opacity</p:attrName>
                                        </p:attrNameLst>
                                      </p:cBhvr>
                                      <p:to>
                                        <p:strVal val="0.5"/>
                                      </p:to>
                                    </p:set>
                                    <p:animEffect filter="image" prLst="opacity: 0.5">
                                      <p:cBhvr rctx="IE">
                                        <p:cTn id="45" dur="indefinite"/>
                                        <p:tgtEl>
                                          <p:spTgt spid="3">
                                            <p:txEl>
                                              <p:pRg st="3" end="3"/>
                                            </p:txEl>
                                          </p:spTgt>
                                        </p:tgtEl>
                                      </p:cBhvr>
                                    </p:animEffect>
                                  </p:childTnLst>
                                </p:cTn>
                              </p:par>
                            </p:childTnLst>
                          </p:cTn>
                        </p:par>
                        <p:par>
                          <p:cTn id="46" fill="hold">
                            <p:stCondLst>
                              <p:cond delay="0"/>
                            </p:stCondLst>
                            <p:childTnLst>
                              <p:par>
                                <p:cTn id="47" presetID="10" presetClass="entr" presetSubtype="0" fill="hold" grpId="0" nodeType="afterEffect">
                                  <p:stCondLst>
                                    <p:cond delay="0"/>
                                  </p:stCondLst>
                                  <p:childTnLst>
                                    <p:set>
                                      <p:cBhvr>
                                        <p:cTn id="48" dur="1" fill="hold">
                                          <p:stCondLst>
                                            <p:cond delay="0"/>
                                          </p:stCondLst>
                                        </p:cTn>
                                        <p:tgtEl>
                                          <p:spTgt spid="3">
                                            <p:txEl>
                                              <p:pRg st="4" end="4"/>
                                            </p:txEl>
                                          </p:spTgt>
                                        </p:tgtEl>
                                        <p:attrNameLst>
                                          <p:attrName>style.visibility</p:attrName>
                                        </p:attrNameLst>
                                      </p:cBhvr>
                                      <p:to>
                                        <p:strVal val="visible"/>
                                      </p:to>
                                    </p:set>
                                    <p:animEffect transition="in" filter="fade">
                                      <p:cBhvr>
                                        <p:cTn id="49" dur="500"/>
                                        <p:tgtEl>
                                          <p:spTgt spid="3">
                                            <p:txEl>
                                              <p:pRg st="4" end="4"/>
                                            </p:txEl>
                                          </p:spTgt>
                                        </p:tgtEl>
                                      </p:cBhvr>
                                    </p:animEffect>
                                  </p:childTnLst>
                                </p:cTn>
                              </p:par>
                            </p:childTnLst>
                          </p:cTn>
                        </p:par>
                        <p:par>
                          <p:cTn id="50" fill="hold">
                            <p:stCondLst>
                              <p:cond delay="500"/>
                            </p:stCondLst>
                            <p:childTnLst>
                              <p:par>
                                <p:cTn id="51" presetID="10" presetClass="entr" presetSubtype="0" fill="hold" grpId="0" nodeType="afterEffect">
                                  <p:stCondLst>
                                    <p:cond delay="0"/>
                                  </p:stCondLst>
                                  <p:childTnLst>
                                    <p:set>
                                      <p:cBhvr>
                                        <p:cTn id="52" dur="1" fill="hold">
                                          <p:stCondLst>
                                            <p:cond delay="0"/>
                                          </p:stCondLst>
                                        </p:cTn>
                                        <p:tgtEl>
                                          <p:spTgt spid="3">
                                            <p:txEl>
                                              <p:pRg st="5" end="5"/>
                                            </p:txEl>
                                          </p:spTgt>
                                        </p:tgtEl>
                                        <p:attrNameLst>
                                          <p:attrName>style.visibility</p:attrName>
                                        </p:attrNameLst>
                                      </p:cBhvr>
                                      <p:to>
                                        <p:strVal val="visible"/>
                                      </p:to>
                                    </p:set>
                                    <p:animEffect transition="in" filter="fade">
                                      <p:cBhvr>
                                        <p:cTn id="53" dur="500"/>
                                        <p:tgtEl>
                                          <p:spTgt spid="3">
                                            <p:txEl>
                                              <p:pRg st="5" end="5"/>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9" presetClass="emph" presetSubtype="0" nodeType="clickEffect">
                                  <p:stCondLst>
                                    <p:cond delay="0"/>
                                  </p:stCondLst>
                                  <p:childTnLst>
                                    <p:set>
                                      <p:cBhvr>
                                        <p:cTn id="57" dur="indefinite"/>
                                        <p:tgtEl>
                                          <p:spTgt spid="3">
                                            <p:txEl>
                                              <p:pRg st="4" end="4"/>
                                            </p:txEl>
                                          </p:spTgt>
                                        </p:tgtEl>
                                        <p:attrNameLst>
                                          <p:attrName>style.opacity</p:attrName>
                                        </p:attrNameLst>
                                      </p:cBhvr>
                                      <p:to>
                                        <p:strVal val="0.5"/>
                                      </p:to>
                                    </p:set>
                                    <p:animEffect filter="image" prLst="opacity: 0.5">
                                      <p:cBhvr rctx="IE">
                                        <p:cTn id="58" dur="indefinite"/>
                                        <p:tgtEl>
                                          <p:spTgt spid="3">
                                            <p:txEl>
                                              <p:pRg st="4" end="4"/>
                                            </p:txEl>
                                          </p:spTgt>
                                        </p:tgtEl>
                                      </p:cBhvr>
                                    </p:animEffect>
                                  </p:childTnLst>
                                </p:cTn>
                              </p:par>
                            </p:childTnLst>
                          </p:cTn>
                        </p:par>
                        <p:par>
                          <p:cTn id="59" fill="hold">
                            <p:stCondLst>
                              <p:cond delay="0"/>
                            </p:stCondLst>
                            <p:childTnLst>
                              <p:par>
                                <p:cTn id="60" presetID="9" presetClass="emph" presetSubtype="0" nodeType="afterEffect">
                                  <p:stCondLst>
                                    <p:cond delay="0"/>
                                  </p:stCondLst>
                                  <p:childTnLst>
                                    <p:set>
                                      <p:cBhvr>
                                        <p:cTn id="61" dur="indefinite"/>
                                        <p:tgtEl>
                                          <p:spTgt spid="3">
                                            <p:txEl>
                                              <p:pRg st="5" end="5"/>
                                            </p:txEl>
                                          </p:spTgt>
                                        </p:tgtEl>
                                        <p:attrNameLst>
                                          <p:attrName>style.opacity</p:attrName>
                                        </p:attrNameLst>
                                      </p:cBhvr>
                                      <p:to>
                                        <p:strVal val="0.5"/>
                                      </p:to>
                                    </p:set>
                                    <p:animEffect filter="image" prLst="opacity: 0.5">
                                      <p:cBhvr rctx="IE">
                                        <p:cTn id="62" dur="indefinite"/>
                                        <p:tgtEl>
                                          <p:spTgt spid="3">
                                            <p:txEl>
                                              <p:pRg st="5" end="5"/>
                                            </p:txEl>
                                          </p:spTgt>
                                        </p:tgtEl>
                                      </p:cBhvr>
                                    </p:animEffect>
                                  </p:childTnLst>
                                </p:cTn>
                              </p:par>
                            </p:childTnLst>
                          </p:cTn>
                        </p:par>
                        <p:par>
                          <p:cTn id="63" fill="hold">
                            <p:stCondLst>
                              <p:cond delay="0"/>
                            </p:stCondLst>
                            <p:childTnLst>
                              <p:par>
                                <p:cTn id="64" presetID="10" presetClass="entr" presetSubtype="0" fill="hold" grpId="0" nodeType="afterEffect">
                                  <p:stCondLst>
                                    <p:cond delay="0"/>
                                  </p:stCondLst>
                                  <p:childTnLst>
                                    <p:set>
                                      <p:cBhvr>
                                        <p:cTn id="65" dur="1" fill="hold">
                                          <p:stCondLst>
                                            <p:cond delay="0"/>
                                          </p:stCondLst>
                                        </p:cTn>
                                        <p:tgtEl>
                                          <p:spTgt spid="3">
                                            <p:txEl>
                                              <p:pRg st="6" end="6"/>
                                            </p:txEl>
                                          </p:spTgt>
                                        </p:tgtEl>
                                        <p:attrNameLst>
                                          <p:attrName>style.visibility</p:attrName>
                                        </p:attrNameLst>
                                      </p:cBhvr>
                                      <p:to>
                                        <p:strVal val="visible"/>
                                      </p:to>
                                    </p:set>
                                    <p:animEffect transition="in" filter="fade">
                                      <p:cBhvr>
                                        <p:cTn id="66" dur="500"/>
                                        <p:tgtEl>
                                          <p:spTgt spid="3">
                                            <p:txEl>
                                              <p:pRg st="6" end="6"/>
                                            </p:txEl>
                                          </p:spTgt>
                                        </p:tgtEl>
                                      </p:cBhvr>
                                    </p:animEffect>
                                  </p:childTnLst>
                                </p:cTn>
                              </p:par>
                            </p:childTnLst>
                          </p:cTn>
                        </p:par>
                        <p:par>
                          <p:cTn id="67" fill="hold">
                            <p:stCondLst>
                              <p:cond delay="500"/>
                            </p:stCondLst>
                            <p:childTnLst>
                              <p:par>
                                <p:cTn id="68" presetID="10" presetClass="entr" presetSubtype="0" fill="hold" grpId="0" nodeType="afterEffect">
                                  <p:stCondLst>
                                    <p:cond delay="0"/>
                                  </p:stCondLst>
                                  <p:childTnLst>
                                    <p:set>
                                      <p:cBhvr>
                                        <p:cTn id="69" dur="1" fill="hold">
                                          <p:stCondLst>
                                            <p:cond delay="0"/>
                                          </p:stCondLst>
                                        </p:cTn>
                                        <p:tgtEl>
                                          <p:spTgt spid="3">
                                            <p:txEl>
                                              <p:pRg st="7" end="7"/>
                                            </p:txEl>
                                          </p:spTgt>
                                        </p:tgtEl>
                                        <p:attrNameLst>
                                          <p:attrName>style.visibility</p:attrName>
                                        </p:attrNameLst>
                                      </p:cBhvr>
                                      <p:to>
                                        <p:strVal val="visible"/>
                                      </p:to>
                                    </p:set>
                                    <p:animEffect transition="in" filter="fade">
                                      <p:cBhvr>
                                        <p:cTn id="70" dur="500"/>
                                        <p:tgtEl>
                                          <p:spTgt spid="3">
                                            <p:txEl>
                                              <p:pRg st="7" end="7"/>
                                            </p:txEl>
                                          </p:spTgt>
                                        </p:tgtEl>
                                      </p:cBhvr>
                                    </p:animEffect>
                                  </p:childTnLst>
                                </p:cTn>
                              </p:par>
                            </p:childTnLst>
                          </p:cTn>
                        </p:par>
                        <p:par>
                          <p:cTn id="71" fill="hold">
                            <p:stCondLst>
                              <p:cond delay="1000"/>
                            </p:stCondLst>
                            <p:childTnLst>
                              <p:par>
                                <p:cTn id="72" presetID="10" presetClass="entr" presetSubtype="0" fill="hold" grpId="0" nodeType="afterEffect">
                                  <p:stCondLst>
                                    <p:cond delay="0"/>
                                  </p:stCondLst>
                                  <p:childTnLst>
                                    <p:set>
                                      <p:cBhvr>
                                        <p:cTn id="73" dur="1" fill="hold">
                                          <p:stCondLst>
                                            <p:cond delay="0"/>
                                          </p:stCondLst>
                                        </p:cTn>
                                        <p:tgtEl>
                                          <p:spTgt spid="3">
                                            <p:txEl>
                                              <p:pRg st="8" end="8"/>
                                            </p:txEl>
                                          </p:spTgt>
                                        </p:tgtEl>
                                        <p:attrNameLst>
                                          <p:attrName>style.visibility</p:attrName>
                                        </p:attrNameLst>
                                      </p:cBhvr>
                                      <p:to>
                                        <p:strVal val="visible"/>
                                      </p:to>
                                    </p:set>
                                    <p:animEffect transition="in" filter="fade">
                                      <p:cBhvr>
                                        <p:cTn id="74" dur="500"/>
                                        <p:tgtEl>
                                          <p:spTgt spid="3">
                                            <p:txEl>
                                              <p:pRg st="8" end="8"/>
                                            </p:txEl>
                                          </p:spTgt>
                                        </p:tgtEl>
                                      </p:cBhvr>
                                    </p:animEffect>
                                  </p:childTnLst>
                                </p:cTn>
                              </p:par>
                            </p:childTnLst>
                          </p:cTn>
                        </p:par>
                        <p:par>
                          <p:cTn id="75" fill="hold">
                            <p:stCondLst>
                              <p:cond delay="1500"/>
                            </p:stCondLst>
                            <p:childTnLst>
                              <p:par>
                                <p:cTn id="76" presetID="10" presetClass="entr" presetSubtype="0" fill="hold" grpId="0" nodeType="afterEffect">
                                  <p:stCondLst>
                                    <p:cond delay="0"/>
                                  </p:stCondLst>
                                  <p:childTnLst>
                                    <p:set>
                                      <p:cBhvr>
                                        <p:cTn id="77" dur="1" fill="hold">
                                          <p:stCondLst>
                                            <p:cond delay="0"/>
                                          </p:stCondLst>
                                        </p:cTn>
                                        <p:tgtEl>
                                          <p:spTgt spid="3">
                                            <p:txEl>
                                              <p:pRg st="9" end="9"/>
                                            </p:txEl>
                                          </p:spTgt>
                                        </p:tgtEl>
                                        <p:attrNameLst>
                                          <p:attrName>style.visibility</p:attrName>
                                        </p:attrNameLst>
                                      </p:cBhvr>
                                      <p:to>
                                        <p:strVal val="visible"/>
                                      </p:to>
                                    </p:set>
                                    <p:animEffect transition="in" filter="fade">
                                      <p:cBhvr>
                                        <p:cTn id="78"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FE467BB3-BABF-0EA6-0F87-3F4A5C8FEAF9}"/>
              </a:ext>
            </a:extLst>
          </p:cNvPr>
          <p:cNvSpPr>
            <a:spLocks noGrp="1"/>
          </p:cNvSpPr>
          <p:nvPr>
            <p:ph type="title"/>
          </p:nvPr>
        </p:nvSpPr>
        <p:spPr>
          <a:xfrm>
            <a:off x="1069847" y="484632"/>
            <a:ext cx="10845927" cy="1609344"/>
          </a:xfrm>
        </p:spPr>
        <p:txBody>
          <a:bodyPr>
            <a:normAutofit/>
          </a:bodyPr>
          <a:lstStyle/>
          <a:p>
            <a:r>
              <a:rPr lang="en-US" sz="4800" dirty="0"/>
              <a:t>More Advantages</a:t>
            </a:r>
          </a:p>
        </p:txBody>
      </p:sp>
      <p:sp>
        <p:nvSpPr>
          <p:cNvPr id="3" name="Θέση περιεχομένου 2">
            <a:extLst>
              <a:ext uri="{FF2B5EF4-FFF2-40B4-BE49-F238E27FC236}">
                <a16:creationId xmlns:a16="http://schemas.microsoft.com/office/drawing/2014/main" id="{0C597E79-98B6-DA28-A020-D46EFEEF15F6}"/>
              </a:ext>
            </a:extLst>
          </p:cNvPr>
          <p:cNvSpPr>
            <a:spLocks noGrp="1"/>
          </p:cNvSpPr>
          <p:nvPr>
            <p:ph idx="1"/>
          </p:nvPr>
        </p:nvSpPr>
        <p:spPr>
          <a:xfrm>
            <a:off x="1069848" y="1857375"/>
            <a:ext cx="10058400" cy="4800599"/>
          </a:xfrm>
        </p:spPr>
        <p:txBody>
          <a:bodyPr>
            <a:normAutofit/>
          </a:bodyPr>
          <a:lstStyle/>
          <a:p>
            <a:r>
              <a:rPr lang="en-US" dirty="0">
                <a:solidFill>
                  <a:schemeClr val="accent2"/>
                </a:solidFill>
              </a:rPr>
              <a:t>Interactive learning</a:t>
            </a:r>
          </a:p>
          <a:p>
            <a:pPr marL="0" indent="0" algn="just">
              <a:buNone/>
            </a:pPr>
            <a:r>
              <a:rPr lang="en-US" sz="1600" dirty="0"/>
              <a:t>[ </a:t>
            </a:r>
            <a:r>
              <a:rPr lang="en-US" sz="1600" i="1" dirty="0"/>
              <a:t>An easier and smarter way to create customized web applications appending layers of 2D, 3D and pseudo-3D images over a basic background layer is introduced.]</a:t>
            </a:r>
          </a:p>
          <a:p>
            <a:pPr algn="just"/>
            <a:r>
              <a:rPr lang="en-US" dirty="0">
                <a:solidFill>
                  <a:schemeClr val="accent2"/>
                </a:solidFill>
              </a:rPr>
              <a:t>Minimum resources </a:t>
            </a:r>
            <a:endParaRPr lang="en-US" dirty="0"/>
          </a:p>
          <a:p>
            <a:pPr marL="0" indent="0" algn="just">
              <a:lnSpc>
                <a:spcPct val="100000"/>
              </a:lnSpc>
              <a:buNone/>
            </a:pPr>
            <a:r>
              <a:rPr lang="en-US" sz="1600" dirty="0"/>
              <a:t>[ </a:t>
            </a:r>
            <a:r>
              <a:rPr lang="en-US" sz="1600" i="1" dirty="0"/>
              <a:t>Our aim is to use as little hardware resources (internet bandwidth, GPU utilization, CPU utilization) as possible while maintaining the learning levels high.</a:t>
            </a:r>
            <a:r>
              <a:rPr lang="en-US" sz="1600" dirty="0"/>
              <a:t>] </a:t>
            </a:r>
          </a:p>
          <a:p>
            <a:pPr algn="just">
              <a:lnSpc>
                <a:spcPct val="100000"/>
              </a:lnSpc>
            </a:pPr>
            <a:r>
              <a:rPr lang="en-US" dirty="0">
                <a:solidFill>
                  <a:schemeClr val="accent2"/>
                </a:solidFill>
              </a:rPr>
              <a:t>Responsive design</a:t>
            </a:r>
          </a:p>
          <a:p>
            <a:pPr marL="0" indent="0" algn="just">
              <a:lnSpc>
                <a:spcPct val="100000"/>
              </a:lnSpc>
              <a:buNone/>
            </a:pPr>
            <a:r>
              <a:rPr lang="en-US" sz="1600" dirty="0"/>
              <a:t>[ </a:t>
            </a:r>
            <a:r>
              <a:rPr lang="en-US" sz="1600" i="1" dirty="0"/>
              <a:t>Since, our web application will be used by mostly students, and usually students use their smartphones for accessing the internet, a lightweight system designed to be responsive and enjoyable. </a:t>
            </a:r>
            <a:r>
              <a:rPr lang="en-US" sz="1600" dirty="0"/>
              <a:t>]</a:t>
            </a:r>
          </a:p>
          <a:p>
            <a:pPr algn="just"/>
            <a:endParaRPr lang="en-US" dirty="0"/>
          </a:p>
          <a:p>
            <a:pPr marL="0" indent="0" algn="ctr">
              <a:buNone/>
            </a:pPr>
            <a:r>
              <a:rPr lang="en-US" sz="1600" i="1" dirty="0"/>
              <a:t>[ </a:t>
            </a:r>
            <a:r>
              <a:rPr lang="en-US" sz="1200" i="1" dirty="0"/>
              <a:t>*</a:t>
            </a:r>
            <a:r>
              <a:rPr lang="en-US" sz="1600" i="1" dirty="0"/>
              <a:t>At current stage, we use 2D images for illustrating the different systems,</a:t>
            </a:r>
          </a:p>
          <a:p>
            <a:pPr marL="0" indent="0" algn="ctr">
              <a:spcBef>
                <a:spcPts val="0"/>
              </a:spcBef>
              <a:buNone/>
            </a:pPr>
            <a:r>
              <a:rPr lang="en-US" sz="1600" i="1" dirty="0"/>
              <a:t>and in the future, we will test 3D images, videos or AR and VR ]</a:t>
            </a:r>
          </a:p>
        </p:txBody>
      </p:sp>
      <p:pic>
        <p:nvPicPr>
          <p:cNvPr id="4" name="Εικόνα 6">
            <a:extLst>
              <a:ext uri="{FF2B5EF4-FFF2-40B4-BE49-F238E27FC236}">
                <a16:creationId xmlns:a16="http://schemas.microsoft.com/office/drawing/2014/main" id="{CD7318F8-C6FA-4944-B8C6-FC032B9CE012}"/>
              </a:ext>
            </a:extLst>
          </p:cNvPr>
          <p:cNvPicPr>
            <a:picLocks noChangeAspect="1"/>
          </p:cNvPicPr>
          <p:nvPr/>
        </p:nvPicPr>
        <p:blipFill rotWithShape="1">
          <a:blip r:embed="rId2"/>
          <a:srcRect l="18905" t="18905" r="18787" b="28534"/>
          <a:stretch/>
        </p:blipFill>
        <p:spPr>
          <a:xfrm>
            <a:off x="5333020" y="968707"/>
            <a:ext cx="6858979" cy="564993"/>
          </a:xfrm>
          <a:prstGeom prst="rect">
            <a:avLst/>
          </a:prstGeom>
        </p:spPr>
      </p:pic>
    </p:spTree>
    <p:extLst>
      <p:ext uri="{BB962C8B-B14F-4D97-AF65-F5344CB8AC3E}">
        <p14:creationId xmlns:p14="http://schemas.microsoft.com/office/powerpoint/2010/main" val="1701628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animEffect transition="in" filter="fade">
                                      <p:cBhvr>
                                        <p:cTn id="15" dur="500"/>
                                        <p:tgtEl>
                                          <p:spTgt spid="3">
                                            <p:txEl>
                                              <p:pRg st="0" end="0"/>
                                            </p:txEl>
                                          </p:spTgt>
                                        </p:tgtEl>
                                      </p:cBhvr>
                                    </p:animEffect>
                                  </p:childTnLst>
                                </p:cTn>
                              </p:par>
                            </p:childTnLst>
                          </p:cTn>
                        </p:par>
                        <p:par>
                          <p:cTn id="16" fill="hold">
                            <p:stCondLst>
                              <p:cond delay="500"/>
                            </p:stCondLst>
                            <p:childTnLst>
                              <p:par>
                                <p:cTn id="17" presetID="10" presetClass="entr" presetSubtype="0" fill="hold" grpId="0" nodeType="after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fade">
                                      <p:cBhvr>
                                        <p:cTn id="19" dur="500"/>
                                        <p:tgtEl>
                                          <p:spTgt spid="3">
                                            <p:txEl>
                                              <p:pRg st="1" end="1"/>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
                                            <p:txEl>
                                              <p:pRg st="2" end="2"/>
                                            </p:txEl>
                                          </p:spTgt>
                                        </p:tgtEl>
                                        <p:attrNameLst>
                                          <p:attrName>style.visibility</p:attrName>
                                        </p:attrNameLst>
                                      </p:cBhvr>
                                      <p:to>
                                        <p:strVal val="visible"/>
                                      </p:to>
                                    </p:set>
                                    <p:animEffect transition="in" filter="fade">
                                      <p:cBhvr>
                                        <p:cTn id="24" dur="500"/>
                                        <p:tgtEl>
                                          <p:spTgt spid="3">
                                            <p:txEl>
                                              <p:pRg st="2" end="2"/>
                                            </p:txEl>
                                          </p:spTgt>
                                        </p:tgtEl>
                                      </p:cBhvr>
                                    </p:animEffect>
                                  </p:childTnLst>
                                </p:cTn>
                              </p:par>
                            </p:childTnLst>
                          </p:cTn>
                        </p:par>
                        <p:par>
                          <p:cTn id="25" fill="hold">
                            <p:stCondLst>
                              <p:cond delay="500"/>
                            </p:stCondLst>
                            <p:childTnLst>
                              <p:par>
                                <p:cTn id="26" presetID="10" presetClass="entr" presetSubtype="0" fill="hold" grpId="0" nodeType="after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500"/>
                                        <p:tgtEl>
                                          <p:spTgt spid="3">
                                            <p:txEl>
                                              <p:pRg st="3" end="3"/>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3">
                                            <p:txEl>
                                              <p:pRg st="4" end="4"/>
                                            </p:txEl>
                                          </p:spTgt>
                                        </p:tgtEl>
                                        <p:attrNameLst>
                                          <p:attrName>style.visibility</p:attrName>
                                        </p:attrNameLst>
                                      </p:cBhvr>
                                      <p:to>
                                        <p:strVal val="visible"/>
                                      </p:to>
                                    </p:set>
                                    <p:animEffect transition="in" filter="fade">
                                      <p:cBhvr>
                                        <p:cTn id="33" dur="500"/>
                                        <p:tgtEl>
                                          <p:spTgt spid="3">
                                            <p:txEl>
                                              <p:pRg st="4" end="4"/>
                                            </p:txEl>
                                          </p:spTgt>
                                        </p:tgtEl>
                                      </p:cBhvr>
                                    </p:animEffect>
                                  </p:childTnLst>
                                </p:cTn>
                              </p:par>
                            </p:childTnLst>
                          </p:cTn>
                        </p:par>
                        <p:par>
                          <p:cTn id="34" fill="hold">
                            <p:stCondLst>
                              <p:cond delay="500"/>
                            </p:stCondLst>
                            <p:childTnLst>
                              <p:par>
                                <p:cTn id="35" presetID="10" presetClass="entr" presetSubtype="0" fill="hold" grpId="0" nodeType="after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Effect transition="in" filter="fade">
                                      <p:cBhvr>
                                        <p:cTn id="37" dur="500"/>
                                        <p:tgtEl>
                                          <p:spTgt spid="3">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par>
                          <p:cTn id="43" fill="hold">
                            <p:stCondLst>
                              <p:cond delay="500"/>
                            </p:stCondLst>
                            <p:childTnLst>
                              <p:par>
                                <p:cTn id="44" presetID="10" presetClass="entr" presetSubtype="0" fill="hold" grpId="0" nodeType="afterEffect">
                                  <p:stCondLst>
                                    <p:cond delay="0"/>
                                  </p:stCondLst>
                                  <p:childTnLst>
                                    <p:set>
                                      <p:cBhvr>
                                        <p:cTn id="45" dur="1" fill="hold">
                                          <p:stCondLst>
                                            <p:cond delay="0"/>
                                          </p:stCondLst>
                                        </p:cTn>
                                        <p:tgtEl>
                                          <p:spTgt spid="3">
                                            <p:txEl>
                                              <p:pRg st="8" end="8"/>
                                            </p:txEl>
                                          </p:spTgt>
                                        </p:tgtEl>
                                        <p:attrNameLst>
                                          <p:attrName>style.visibility</p:attrName>
                                        </p:attrNameLst>
                                      </p:cBhvr>
                                      <p:to>
                                        <p:strVal val="visible"/>
                                      </p:to>
                                    </p:set>
                                    <p:animEffect transition="in" filter="fade">
                                      <p:cBhvr>
                                        <p:cTn id="46"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54CD8375-ADA8-9C00-251D-2A842E216884}"/>
              </a:ext>
            </a:extLst>
          </p:cNvPr>
          <p:cNvSpPr txBox="1"/>
          <p:nvPr/>
        </p:nvSpPr>
        <p:spPr>
          <a:xfrm>
            <a:off x="1074655" y="1536174"/>
            <a:ext cx="10454735" cy="4401205"/>
          </a:xfrm>
          <a:prstGeom prst="rect">
            <a:avLst/>
          </a:prstGeom>
          <a:noFill/>
        </p:spPr>
        <p:txBody>
          <a:bodyPr wrap="square">
            <a:spAutoFit/>
          </a:bodyPr>
          <a:lstStyle/>
          <a:p>
            <a:pPr algn="just">
              <a:lnSpc>
                <a:spcPct val="200000"/>
              </a:lnSpc>
            </a:pPr>
            <a:r>
              <a:rPr lang="en-US" sz="2000" dirty="0"/>
              <a:t>The typical users of the system consist of two main categories:</a:t>
            </a:r>
          </a:p>
          <a:p>
            <a:pPr algn="just">
              <a:lnSpc>
                <a:spcPct val="150000"/>
              </a:lnSpc>
            </a:pPr>
            <a:r>
              <a:rPr lang="en-US" sz="2000" b="1" dirty="0">
                <a:solidFill>
                  <a:schemeClr val="accent2"/>
                </a:solidFill>
              </a:rPr>
              <a:t> (</a:t>
            </a:r>
            <a:r>
              <a:rPr lang="en-US" sz="2000" b="1" dirty="0" err="1">
                <a:solidFill>
                  <a:schemeClr val="accent2"/>
                </a:solidFill>
              </a:rPr>
              <a:t>i</a:t>
            </a:r>
            <a:r>
              <a:rPr lang="en-US" sz="2000" b="1" dirty="0">
                <a:solidFill>
                  <a:schemeClr val="accent2"/>
                </a:solidFill>
              </a:rPr>
              <a:t>) Teachers </a:t>
            </a:r>
          </a:p>
          <a:p>
            <a:pPr marL="800100" lvl="1" indent="-342900" algn="just">
              <a:buFont typeface="Wingdings" panose="05000000000000000000" pitchFamily="2" charset="2"/>
              <a:buChar char="§"/>
            </a:pPr>
            <a:r>
              <a:rPr lang="en-US" sz="2000" dirty="0"/>
              <a:t>Use the system as an assistive tool to improve the efficacy of their job.</a:t>
            </a:r>
          </a:p>
          <a:p>
            <a:pPr marL="1257300" lvl="2" indent="-342900" algn="just">
              <a:buFont typeface="Wingdings" panose="05000000000000000000" pitchFamily="2" charset="2"/>
              <a:buChar char="ü"/>
            </a:pPr>
            <a:r>
              <a:rPr lang="en-US" sz="2000" dirty="0"/>
              <a:t>Create interactive lectures.</a:t>
            </a:r>
          </a:p>
          <a:p>
            <a:pPr marL="1257300" lvl="2" indent="-342900" algn="just">
              <a:buFont typeface="Wingdings" panose="05000000000000000000" pitchFamily="2" charset="2"/>
              <a:buChar char="ü"/>
            </a:pPr>
            <a:r>
              <a:rPr lang="en-US" sz="2000" dirty="0"/>
              <a:t>Create interactive quizzes that can test the assembly of different systems.</a:t>
            </a:r>
          </a:p>
          <a:p>
            <a:pPr marL="1257300" lvl="2" indent="-342900" algn="just">
              <a:buFont typeface="Wingdings" panose="05000000000000000000" pitchFamily="2" charset="2"/>
              <a:buChar char="ü"/>
            </a:pPr>
            <a:r>
              <a:rPr lang="en-US" sz="2000" dirty="0"/>
              <a:t>Monitors students progress.</a:t>
            </a:r>
          </a:p>
          <a:p>
            <a:pPr algn="just">
              <a:lnSpc>
                <a:spcPct val="150000"/>
              </a:lnSpc>
            </a:pPr>
            <a:r>
              <a:rPr lang="en-US" sz="2000" b="1" dirty="0">
                <a:solidFill>
                  <a:schemeClr val="accent2"/>
                </a:solidFill>
              </a:rPr>
              <a:t>(ii) Students</a:t>
            </a:r>
          </a:p>
          <a:p>
            <a:pPr marL="800100" lvl="1" indent="-342900" algn="just">
              <a:buFont typeface="Wingdings" panose="05000000000000000000" pitchFamily="2" charset="2"/>
              <a:buChar char="§"/>
            </a:pPr>
            <a:r>
              <a:rPr lang="en-US" sz="2000" dirty="0"/>
              <a:t>Learn automotive systems through interactive visuals.</a:t>
            </a:r>
          </a:p>
          <a:p>
            <a:pPr marL="800100" lvl="1" indent="-342900" algn="just">
              <a:buFont typeface="Wingdings" panose="05000000000000000000" pitchFamily="2" charset="2"/>
              <a:buChar char="§"/>
            </a:pPr>
            <a:r>
              <a:rPr lang="en-US" sz="2000" dirty="0"/>
              <a:t>Test their knowledge through interactive quizzes. </a:t>
            </a:r>
          </a:p>
          <a:p>
            <a:pPr marL="800100" lvl="1" indent="-342900" algn="just">
              <a:buFont typeface="Wingdings" panose="05000000000000000000" pitchFamily="2" charset="2"/>
              <a:buChar char="§"/>
            </a:pPr>
            <a:r>
              <a:rPr lang="en-US" sz="2000" dirty="0"/>
              <a:t>Record their progress.</a:t>
            </a:r>
          </a:p>
          <a:p>
            <a:pPr marL="800100" lvl="1" indent="-342900" algn="just">
              <a:buFont typeface="Wingdings" panose="05000000000000000000" pitchFamily="2" charset="2"/>
              <a:buChar char="§"/>
            </a:pPr>
            <a:r>
              <a:rPr lang="en-US" sz="2000" dirty="0"/>
              <a:t>Adjust the level of difficulty.</a:t>
            </a:r>
          </a:p>
          <a:p>
            <a:pPr algn="just"/>
            <a:endParaRPr lang="en-US" sz="2000" dirty="0"/>
          </a:p>
        </p:txBody>
      </p:sp>
      <p:sp>
        <p:nvSpPr>
          <p:cNvPr id="6" name="Τίτλος 1">
            <a:extLst>
              <a:ext uri="{FF2B5EF4-FFF2-40B4-BE49-F238E27FC236}">
                <a16:creationId xmlns:a16="http://schemas.microsoft.com/office/drawing/2014/main" id="{1103331F-2168-45DA-A3A0-5837BB1C0901}"/>
              </a:ext>
            </a:extLst>
          </p:cNvPr>
          <p:cNvSpPr txBox="1">
            <a:spLocks/>
          </p:cNvSpPr>
          <p:nvPr/>
        </p:nvSpPr>
        <p:spPr>
          <a:xfrm>
            <a:off x="1074655" y="463211"/>
            <a:ext cx="9701901" cy="742335"/>
          </a:xfrm>
          <a:prstGeom prst="rect">
            <a:avLst/>
          </a:prstGeom>
        </p:spPr>
        <p:txBody>
          <a:bodyPr/>
          <a:lstStyle>
            <a:lvl1pPr algn="l" defTabSz="914400" rtl="0" eaLnBrk="1" latinLnBrk="0" hangingPunct="1">
              <a:lnSpc>
                <a:spcPct val="90000"/>
              </a:lnSpc>
              <a:spcBef>
                <a:spcPct val="0"/>
              </a:spcBef>
              <a:buNone/>
              <a:defRPr sz="5400" kern="1200" cap="all" baseline="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en-US" dirty="0"/>
              <a:t>Who Uses</a:t>
            </a:r>
            <a:endParaRPr lang="el-CY" dirty="0"/>
          </a:p>
        </p:txBody>
      </p:sp>
      <p:pic>
        <p:nvPicPr>
          <p:cNvPr id="8" name="Εικόνα 6">
            <a:extLst>
              <a:ext uri="{FF2B5EF4-FFF2-40B4-BE49-F238E27FC236}">
                <a16:creationId xmlns:a16="http://schemas.microsoft.com/office/drawing/2014/main" id="{7BBE02EE-E785-488D-89BF-622D27E64909}"/>
              </a:ext>
            </a:extLst>
          </p:cNvPr>
          <p:cNvPicPr>
            <a:picLocks noChangeAspect="1"/>
          </p:cNvPicPr>
          <p:nvPr/>
        </p:nvPicPr>
        <p:blipFill rotWithShape="1">
          <a:blip r:embed="rId3"/>
          <a:srcRect l="18904" t="18905" r="4112" b="28534"/>
          <a:stretch/>
        </p:blipFill>
        <p:spPr>
          <a:xfrm>
            <a:off x="3717313" y="560651"/>
            <a:ext cx="8474687" cy="564993"/>
          </a:xfrm>
          <a:prstGeom prst="rect">
            <a:avLst/>
          </a:prstGeom>
        </p:spPr>
      </p:pic>
    </p:spTree>
    <p:extLst>
      <p:ext uri="{BB962C8B-B14F-4D97-AF65-F5344CB8AC3E}">
        <p14:creationId xmlns:p14="http://schemas.microsoft.com/office/powerpoint/2010/main" val="135807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9">
                                            <p:txEl>
                                              <p:pRg st="0" end="0"/>
                                            </p:txEl>
                                          </p:spTgt>
                                        </p:tgtEl>
                                        <p:attrNameLst>
                                          <p:attrName>style.visibility</p:attrName>
                                        </p:attrNameLst>
                                      </p:cBhvr>
                                      <p:to>
                                        <p:strVal val="visible"/>
                                      </p:to>
                                    </p:set>
                                    <p:animEffect transition="in" filter="fade">
                                      <p:cBhvr>
                                        <p:cTn id="14" dur="500"/>
                                        <p:tgtEl>
                                          <p:spTgt spid="9">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9">
                                            <p:txEl>
                                              <p:pRg st="1" end="1"/>
                                            </p:txEl>
                                          </p:spTgt>
                                        </p:tgtEl>
                                        <p:attrNameLst>
                                          <p:attrName>style.visibility</p:attrName>
                                        </p:attrNameLst>
                                      </p:cBhvr>
                                      <p:to>
                                        <p:strVal val="visible"/>
                                      </p:to>
                                    </p:set>
                                    <p:animEffect transition="in" filter="fade">
                                      <p:cBhvr>
                                        <p:cTn id="19" dur="1000"/>
                                        <p:tgtEl>
                                          <p:spTgt spid="9">
                                            <p:txEl>
                                              <p:pRg st="1" end="1"/>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9">
                                            <p:txEl>
                                              <p:pRg st="2" end="2"/>
                                            </p:txEl>
                                          </p:spTgt>
                                        </p:tgtEl>
                                        <p:attrNameLst>
                                          <p:attrName>style.visibility</p:attrName>
                                        </p:attrNameLst>
                                      </p:cBhvr>
                                      <p:to>
                                        <p:strVal val="visible"/>
                                      </p:to>
                                    </p:set>
                                    <p:animEffect transition="in" filter="fade">
                                      <p:cBhvr>
                                        <p:cTn id="24" dur="500"/>
                                        <p:tgtEl>
                                          <p:spTgt spid="9">
                                            <p:txEl>
                                              <p:pRg st="2" end="2"/>
                                            </p:txEl>
                                          </p:spTgt>
                                        </p:tgtEl>
                                      </p:cBhvr>
                                    </p:animEffect>
                                  </p:childTnLst>
                                </p:cTn>
                              </p:par>
                            </p:childTnLst>
                          </p:cTn>
                        </p:par>
                        <p:par>
                          <p:cTn id="25" fill="hold">
                            <p:stCondLst>
                              <p:cond delay="500"/>
                            </p:stCondLst>
                            <p:childTnLst>
                              <p:par>
                                <p:cTn id="26" presetID="10" presetClass="entr" presetSubtype="0" fill="hold" grpId="0" nodeType="afterEffect">
                                  <p:stCondLst>
                                    <p:cond delay="0"/>
                                  </p:stCondLst>
                                  <p:childTnLst>
                                    <p:set>
                                      <p:cBhvr>
                                        <p:cTn id="27" dur="1" fill="hold">
                                          <p:stCondLst>
                                            <p:cond delay="0"/>
                                          </p:stCondLst>
                                        </p:cTn>
                                        <p:tgtEl>
                                          <p:spTgt spid="9">
                                            <p:txEl>
                                              <p:pRg st="3" end="3"/>
                                            </p:txEl>
                                          </p:spTgt>
                                        </p:tgtEl>
                                        <p:attrNameLst>
                                          <p:attrName>style.visibility</p:attrName>
                                        </p:attrNameLst>
                                      </p:cBhvr>
                                      <p:to>
                                        <p:strVal val="visible"/>
                                      </p:to>
                                    </p:set>
                                    <p:animEffect transition="in" filter="fade">
                                      <p:cBhvr>
                                        <p:cTn id="28" dur="500"/>
                                        <p:tgtEl>
                                          <p:spTgt spid="9">
                                            <p:txEl>
                                              <p:pRg st="3" end="3"/>
                                            </p:txEl>
                                          </p:spTgt>
                                        </p:tgtEl>
                                      </p:cBhvr>
                                    </p:animEffect>
                                  </p:childTnLst>
                                </p:cTn>
                              </p:par>
                            </p:childTnLst>
                          </p:cTn>
                        </p:par>
                        <p:par>
                          <p:cTn id="29" fill="hold">
                            <p:stCondLst>
                              <p:cond delay="1000"/>
                            </p:stCondLst>
                            <p:childTnLst>
                              <p:par>
                                <p:cTn id="30" presetID="10" presetClass="entr" presetSubtype="0" fill="hold" grpId="0" nodeType="afterEffect">
                                  <p:stCondLst>
                                    <p:cond delay="0"/>
                                  </p:stCondLst>
                                  <p:childTnLst>
                                    <p:set>
                                      <p:cBhvr>
                                        <p:cTn id="31" dur="1" fill="hold">
                                          <p:stCondLst>
                                            <p:cond delay="0"/>
                                          </p:stCondLst>
                                        </p:cTn>
                                        <p:tgtEl>
                                          <p:spTgt spid="9">
                                            <p:txEl>
                                              <p:pRg st="4" end="4"/>
                                            </p:txEl>
                                          </p:spTgt>
                                        </p:tgtEl>
                                        <p:attrNameLst>
                                          <p:attrName>style.visibility</p:attrName>
                                        </p:attrNameLst>
                                      </p:cBhvr>
                                      <p:to>
                                        <p:strVal val="visible"/>
                                      </p:to>
                                    </p:set>
                                    <p:animEffect transition="in" filter="fade">
                                      <p:cBhvr>
                                        <p:cTn id="32" dur="500"/>
                                        <p:tgtEl>
                                          <p:spTgt spid="9">
                                            <p:txEl>
                                              <p:pRg st="4" end="4"/>
                                            </p:txEl>
                                          </p:spTgt>
                                        </p:tgtEl>
                                      </p:cBhvr>
                                    </p:animEffect>
                                  </p:childTnLst>
                                </p:cTn>
                              </p:par>
                            </p:childTnLst>
                          </p:cTn>
                        </p:par>
                        <p:par>
                          <p:cTn id="33" fill="hold">
                            <p:stCondLst>
                              <p:cond delay="1500"/>
                            </p:stCondLst>
                            <p:childTnLst>
                              <p:par>
                                <p:cTn id="34" presetID="10" presetClass="entr" presetSubtype="0" fill="hold" grpId="0" nodeType="afterEffect">
                                  <p:stCondLst>
                                    <p:cond delay="0"/>
                                  </p:stCondLst>
                                  <p:childTnLst>
                                    <p:set>
                                      <p:cBhvr>
                                        <p:cTn id="35" dur="1" fill="hold">
                                          <p:stCondLst>
                                            <p:cond delay="0"/>
                                          </p:stCondLst>
                                        </p:cTn>
                                        <p:tgtEl>
                                          <p:spTgt spid="9">
                                            <p:txEl>
                                              <p:pRg st="5" end="5"/>
                                            </p:txEl>
                                          </p:spTgt>
                                        </p:tgtEl>
                                        <p:attrNameLst>
                                          <p:attrName>style.visibility</p:attrName>
                                        </p:attrNameLst>
                                      </p:cBhvr>
                                      <p:to>
                                        <p:strVal val="visible"/>
                                      </p:to>
                                    </p:set>
                                    <p:animEffect transition="in" filter="fade">
                                      <p:cBhvr>
                                        <p:cTn id="36" dur="500"/>
                                        <p:tgtEl>
                                          <p:spTgt spid="9">
                                            <p:txEl>
                                              <p:pRg st="5" end="5"/>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9">
                                            <p:txEl>
                                              <p:pRg st="6" end="6"/>
                                            </p:txEl>
                                          </p:spTgt>
                                        </p:tgtEl>
                                        <p:attrNameLst>
                                          <p:attrName>style.visibility</p:attrName>
                                        </p:attrNameLst>
                                      </p:cBhvr>
                                      <p:to>
                                        <p:strVal val="visible"/>
                                      </p:to>
                                    </p:set>
                                    <p:animEffect transition="in" filter="fade">
                                      <p:cBhvr>
                                        <p:cTn id="41" dur="1000"/>
                                        <p:tgtEl>
                                          <p:spTgt spid="9">
                                            <p:txEl>
                                              <p:pRg st="6" end="6"/>
                                            </p:txEl>
                                          </p:spTgt>
                                        </p:tgtEl>
                                      </p:cBhvr>
                                    </p:animEffect>
                                  </p:childTnLst>
                                </p:cTn>
                              </p:par>
                            </p:childTnLst>
                          </p:cTn>
                        </p:par>
                        <p:par>
                          <p:cTn id="42" fill="hold">
                            <p:stCondLst>
                              <p:cond delay="1000"/>
                            </p:stCondLst>
                            <p:childTnLst>
                              <p:par>
                                <p:cTn id="43" presetID="10" presetClass="entr" presetSubtype="0" fill="hold" grpId="0" nodeType="afterEffect">
                                  <p:stCondLst>
                                    <p:cond delay="0"/>
                                  </p:stCondLst>
                                  <p:childTnLst>
                                    <p:set>
                                      <p:cBhvr>
                                        <p:cTn id="44" dur="1" fill="hold">
                                          <p:stCondLst>
                                            <p:cond delay="0"/>
                                          </p:stCondLst>
                                        </p:cTn>
                                        <p:tgtEl>
                                          <p:spTgt spid="9">
                                            <p:txEl>
                                              <p:pRg st="7" end="7"/>
                                            </p:txEl>
                                          </p:spTgt>
                                        </p:tgtEl>
                                        <p:attrNameLst>
                                          <p:attrName>style.visibility</p:attrName>
                                        </p:attrNameLst>
                                      </p:cBhvr>
                                      <p:to>
                                        <p:strVal val="visible"/>
                                      </p:to>
                                    </p:set>
                                    <p:animEffect transition="in" filter="fade">
                                      <p:cBhvr>
                                        <p:cTn id="45" dur="500"/>
                                        <p:tgtEl>
                                          <p:spTgt spid="9">
                                            <p:txEl>
                                              <p:pRg st="7" end="7"/>
                                            </p:txEl>
                                          </p:spTgt>
                                        </p:tgtEl>
                                      </p:cBhvr>
                                    </p:animEffect>
                                  </p:childTnLst>
                                </p:cTn>
                              </p:par>
                            </p:childTnLst>
                          </p:cTn>
                        </p:par>
                        <p:par>
                          <p:cTn id="46" fill="hold">
                            <p:stCondLst>
                              <p:cond delay="1500"/>
                            </p:stCondLst>
                            <p:childTnLst>
                              <p:par>
                                <p:cTn id="47" presetID="10" presetClass="entr" presetSubtype="0" fill="hold" grpId="0" nodeType="afterEffect">
                                  <p:stCondLst>
                                    <p:cond delay="0"/>
                                  </p:stCondLst>
                                  <p:childTnLst>
                                    <p:set>
                                      <p:cBhvr>
                                        <p:cTn id="48" dur="1" fill="hold">
                                          <p:stCondLst>
                                            <p:cond delay="0"/>
                                          </p:stCondLst>
                                        </p:cTn>
                                        <p:tgtEl>
                                          <p:spTgt spid="9">
                                            <p:txEl>
                                              <p:pRg st="8" end="8"/>
                                            </p:txEl>
                                          </p:spTgt>
                                        </p:tgtEl>
                                        <p:attrNameLst>
                                          <p:attrName>style.visibility</p:attrName>
                                        </p:attrNameLst>
                                      </p:cBhvr>
                                      <p:to>
                                        <p:strVal val="visible"/>
                                      </p:to>
                                    </p:set>
                                    <p:animEffect transition="in" filter="fade">
                                      <p:cBhvr>
                                        <p:cTn id="49" dur="500"/>
                                        <p:tgtEl>
                                          <p:spTgt spid="9">
                                            <p:txEl>
                                              <p:pRg st="8" end="8"/>
                                            </p:txEl>
                                          </p:spTgt>
                                        </p:tgtEl>
                                      </p:cBhvr>
                                    </p:animEffect>
                                  </p:childTnLst>
                                </p:cTn>
                              </p:par>
                            </p:childTnLst>
                          </p:cTn>
                        </p:par>
                        <p:par>
                          <p:cTn id="50" fill="hold">
                            <p:stCondLst>
                              <p:cond delay="2000"/>
                            </p:stCondLst>
                            <p:childTnLst>
                              <p:par>
                                <p:cTn id="51" presetID="10" presetClass="entr" presetSubtype="0" fill="hold" grpId="0" nodeType="afterEffect">
                                  <p:stCondLst>
                                    <p:cond delay="0"/>
                                  </p:stCondLst>
                                  <p:childTnLst>
                                    <p:set>
                                      <p:cBhvr>
                                        <p:cTn id="52" dur="1" fill="hold">
                                          <p:stCondLst>
                                            <p:cond delay="0"/>
                                          </p:stCondLst>
                                        </p:cTn>
                                        <p:tgtEl>
                                          <p:spTgt spid="9">
                                            <p:txEl>
                                              <p:pRg st="9" end="9"/>
                                            </p:txEl>
                                          </p:spTgt>
                                        </p:tgtEl>
                                        <p:attrNameLst>
                                          <p:attrName>style.visibility</p:attrName>
                                        </p:attrNameLst>
                                      </p:cBhvr>
                                      <p:to>
                                        <p:strVal val="visible"/>
                                      </p:to>
                                    </p:set>
                                    <p:animEffect transition="in" filter="fade">
                                      <p:cBhvr>
                                        <p:cTn id="53" dur="500"/>
                                        <p:tgtEl>
                                          <p:spTgt spid="9">
                                            <p:txEl>
                                              <p:pRg st="9" end="9"/>
                                            </p:txEl>
                                          </p:spTgt>
                                        </p:tgtEl>
                                      </p:cBhvr>
                                    </p:animEffect>
                                  </p:childTnLst>
                                </p:cTn>
                              </p:par>
                            </p:childTnLst>
                          </p:cTn>
                        </p:par>
                        <p:par>
                          <p:cTn id="54" fill="hold">
                            <p:stCondLst>
                              <p:cond delay="2500"/>
                            </p:stCondLst>
                            <p:childTnLst>
                              <p:par>
                                <p:cTn id="55" presetID="10" presetClass="entr" presetSubtype="0" fill="hold" grpId="0" nodeType="afterEffect">
                                  <p:stCondLst>
                                    <p:cond delay="0"/>
                                  </p:stCondLst>
                                  <p:childTnLst>
                                    <p:set>
                                      <p:cBhvr>
                                        <p:cTn id="56" dur="1" fill="hold">
                                          <p:stCondLst>
                                            <p:cond delay="0"/>
                                          </p:stCondLst>
                                        </p:cTn>
                                        <p:tgtEl>
                                          <p:spTgt spid="9">
                                            <p:txEl>
                                              <p:pRg st="10" end="10"/>
                                            </p:txEl>
                                          </p:spTgt>
                                        </p:tgtEl>
                                        <p:attrNameLst>
                                          <p:attrName>style.visibility</p:attrName>
                                        </p:attrNameLst>
                                      </p:cBhvr>
                                      <p:to>
                                        <p:strVal val="visible"/>
                                      </p:to>
                                    </p:set>
                                    <p:animEffect transition="in" filter="fade">
                                      <p:cBhvr>
                                        <p:cTn id="57" dur="500"/>
                                        <p:tgtEl>
                                          <p:spTgt spid="9">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bldP spid="6"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C5EC292-991E-4C8F-9F55-D72971A4BB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F90B7573-D2CD-4589-B099-E8254726AC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999"/>
          </a:xfrm>
          <a:prstGeom prst="rect">
            <a:avLst/>
          </a:prstGeom>
          <a:blipFill dpi="0" rotWithShape="1">
            <a:blip r:embed="rId2">
              <a:alphaModFix amt="5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1" name="Rectangle 10">
            <a:extLst>
              <a:ext uri="{FF2B5EF4-FFF2-40B4-BE49-F238E27FC236}">
                <a16:creationId xmlns:a16="http://schemas.microsoft.com/office/drawing/2014/main" id="{C26A041F-C32D-4E9C-AD9A-6F8F9710D9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1" y="480059"/>
            <a:ext cx="11237976" cy="5897880"/>
          </a:xfrm>
          <a:prstGeom prst="rect">
            <a:avLst/>
          </a:prstGeom>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CA5A731F-C1DF-4434-8A53-6CC523E125B4}"/>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25000"/>
                    </a14:imgEffect>
                  </a14:imgLayer>
                </a14:imgProps>
              </a:ext>
            </a:extLst>
          </a:blip>
          <a:stretch>
            <a:fillRect/>
          </a:stretch>
        </p:blipFill>
        <p:spPr>
          <a:xfrm>
            <a:off x="957262" y="538162"/>
            <a:ext cx="10277475" cy="5781675"/>
          </a:xfrm>
          <a:prstGeom prst="rect">
            <a:avLst/>
          </a:prstGeom>
        </p:spPr>
      </p:pic>
      <p:sp>
        <p:nvSpPr>
          <p:cNvPr id="5" name="Rectangle 4">
            <a:extLst>
              <a:ext uri="{FF2B5EF4-FFF2-40B4-BE49-F238E27FC236}">
                <a16:creationId xmlns:a16="http://schemas.microsoft.com/office/drawing/2014/main" id="{1C0EC01C-3B88-47D1-A1CF-E6AF7AFD8516}"/>
              </a:ext>
            </a:extLst>
          </p:cNvPr>
          <p:cNvSpPr/>
          <p:nvPr/>
        </p:nvSpPr>
        <p:spPr>
          <a:xfrm rot="20320262">
            <a:off x="276316" y="655525"/>
            <a:ext cx="2492723" cy="60710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We interviewed</a:t>
            </a:r>
          </a:p>
          <a:p>
            <a:pPr algn="ctr"/>
            <a:r>
              <a:rPr lang="en-US" dirty="0"/>
              <a:t>8 teachers!</a:t>
            </a:r>
          </a:p>
        </p:txBody>
      </p:sp>
    </p:spTree>
    <p:extLst>
      <p:ext uri="{BB962C8B-B14F-4D97-AF65-F5344CB8AC3E}">
        <p14:creationId xmlns:p14="http://schemas.microsoft.com/office/powerpoint/2010/main" val="21872388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C5EC292-991E-4C8F-9F55-D72971A4BB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F90B7573-D2CD-4589-B099-E8254726AC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999"/>
          </a:xfrm>
          <a:prstGeom prst="rect">
            <a:avLst/>
          </a:prstGeom>
          <a:blipFill dpi="0" rotWithShape="1">
            <a:blip r:embed="rId2">
              <a:alphaModFix amt="5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2" name="Rectangle 11">
            <a:extLst>
              <a:ext uri="{FF2B5EF4-FFF2-40B4-BE49-F238E27FC236}">
                <a16:creationId xmlns:a16="http://schemas.microsoft.com/office/drawing/2014/main" id="{C26A041F-C32D-4E9C-AD9A-6F8F9710D9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1" y="480059"/>
            <a:ext cx="11237976" cy="5897880"/>
          </a:xfrm>
          <a:prstGeom prst="rect">
            <a:avLst/>
          </a:prstGeom>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image8.png">
            <a:extLst>
              <a:ext uri="{FF2B5EF4-FFF2-40B4-BE49-F238E27FC236}">
                <a16:creationId xmlns:a16="http://schemas.microsoft.com/office/drawing/2014/main" id="{D5829770-7E5B-CC28-5AA4-D97E8792E489}"/>
              </a:ext>
            </a:extLst>
          </p:cNvPr>
          <p:cNvPicPr>
            <a:picLocks noChangeAspect="1"/>
          </p:cNvPicPr>
          <p:nvPr/>
        </p:nvPicPr>
        <p:blipFill>
          <a:blip r:embed="rId4" cstate="print">
            <a:extLst>
              <a:ext uri="{BEBA8EAE-BF5A-486C-A8C5-ECC9F3942E4B}">
                <a14:imgProps xmlns:a14="http://schemas.microsoft.com/office/drawing/2010/main">
                  <a14:imgLayer r:embed="rId5">
                    <a14:imgEffect>
                      <a14:sharpenSoften amount="25000"/>
                    </a14:imgEffect>
                  </a14:imgLayer>
                </a14:imgProps>
              </a:ext>
            </a:extLst>
          </a:blip>
          <a:stretch>
            <a:fillRect/>
          </a:stretch>
        </p:blipFill>
        <p:spPr>
          <a:xfrm>
            <a:off x="844125" y="803062"/>
            <a:ext cx="10503748" cy="5251874"/>
          </a:xfrm>
          <a:prstGeom prst="rect">
            <a:avLst/>
          </a:prstGeom>
        </p:spPr>
      </p:pic>
      <p:sp>
        <p:nvSpPr>
          <p:cNvPr id="6" name="Rectangle 5">
            <a:extLst>
              <a:ext uri="{FF2B5EF4-FFF2-40B4-BE49-F238E27FC236}">
                <a16:creationId xmlns:a16="http://schemas.microsoft.com/office/drawing/2014/main" id="{591F6FF6-1502-4D6B-B210-F7953C9F3E0E}"/>
              </a:ext>
            </a:extLst>
          </p:cNvPr>
          <p:cNvSpPr/>
          <p:nvPr/>
        </p:nvSpPr>
        <p:spPr>
          <a:xfrm rot="900000">
            <a:off x="9424674" y="499507"/>
            <a:ext cx="2492723" cy="6071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And 8 students!</a:t>
            </a:r>
          </a:p>
        </p:txBody>
      </p:sp>
    </p:spTree>
    <p:extLst>
      <p:ext uri="{BB962C8B-B14F-4D97-AF65-F5344CB8AC3E}">
        <p14:creationId xmlns:p14="http://schemas.microsoft.com/office/powerpoint/2010/main" val="804154793"/>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54CD8375-ADA8-9C00-251D-2A842E216884}"/>
              </a:ext>
            </a:extLst>
          </p:cNvPr>
          <p:cNvSpPr txBox="1"/>
          <p:nvPr/>
        </p:nvSpPr>
        <p:spPr>
          <a:xfrm>
            <a:off x="1074656" y="1684607"/>
            <a:ext cx="10369484" cy="1421799"/>
          </a:xfrm>
          <a:prstGeom prst="rect">
            <a:avLst/>
          </a:prstGeom>
          <a:noFill/>
        </p:spPr>
        <p:txBody>
          <a:bodyPr wrap="square">
            <a:spAutoFit/>
          </a:bodyPr>
          <a:lstStyle/>
          <a:p>
            <a:pPr indent="-457200" algn="just">
              <a:lnSpc>
                <a:spcPct val="150000"/>
              </a:lnSpc>
            </a:pPr>
            <a:r>
              <a:rPr lang="en-US" sz="2000" b="1" dirty="0"/>
              <a:t>Teachers</a:t>
            </a:r>
            <a:r>
              <a:rPr lang="en-US" sz="2000" dirty="0"/>
              <a:t> find it difficult to demonstrate the functioning of a mechanical system so as for the student to realize it. Each part of the system needs to be visualized alongside the overall assembly. </a:t>
            </a:r>
          </a:p>
        </p:txBody>
      </p:sp>
      <p:sp>
        <p:nvSpPr>
          <p:cNvPr id="10" name="Τίτλος 1">
            <a:extLst>
              <a:ext uri="{FF2B5EF4-FFF2-40B4-BE49-F238E27FC236}">
                <a16:creationId xmlns:a16="http://schemas.microsoft.com/office/drawing/2014/main" id="{0705A624-488F-4A32-BFB3-54B14D2BC2A4}"/>
              </a:ext>
            </a:extLst>
          </p:cNvPr>
          <p:cNvSpPr txBox="1">
            <a:spLocks/>
          </p:cNvSpPr>
          <p:nvPr/>
        </p:nvSpPr>
        <p:spPr>
          <a:xfrm>
            <a:off x="1074655" y="463211"/>
            <a:ext cx="9701901" cy="742335"/>
          </a:xfrm>
          <a:prstGeom prst="rect">
            <a:avLst/>
          </a:prstGeom>
        </p:spPr>
        <p:txBody>
          <a:bodyPr/>
          <a:lstStyle>
            <a:lvl1pPr algn="l" defTabSz="914400" rtl="0" eaLnBrk="1" latinLnBrk="0" hangingPunct="1">
              <a:lnSpc>
                <a:spcPct val="90000"/>
              </a:lnSpc>
              <a:spcBef>
                <a:spcPct val="0"/>
              </a:spcBef>
              <a:buNone/>
              <a:defRPr sz="5400" kern="1200" cap="all" baseline="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en-US" dirty="0"/>
              <a:t>What we learned!</a:t>
            </a:r>
            <a:endParaRPr lang="el-CY" dirty="0"/>
          </a:p>
        </p:txBody>
      </p:sp>
      <p:pic>
        <p:nvPicPr>
          <p:cNvPr id="3" name="Picture 2">
            <a:extLst>
              <a:ext uri="{FF2B5EF4-FFF2-40B4-BE49-F238E27FC236}">
                <a16:creationId xmlns:a16="http://schemas.microsoft.com/office/drawing/2014/main" id="{7E0498BC-3495-48DF-9540-51492755BF75}"/>
              </a:ext>
            </a:extLst>
          </p:cNvPr>
          <p:cNvPicPr>
            <a:picLocks noChangeAspect="1"/>
          </p:cNvPicPr>
          <p:nvPr/>
        </p:nvPicPr>
        <p:blipFill>
          <a:blip r:embed="rId3"/>
          <a:stretch>
            <a:fillRect/>
          </a:stretch>
        </p:blipFill>
        <p:spPr>
          <a:xfrm>
            <a:off x="1074655" y="3585468"/>
            <a:ext cx="9858375" cy="2619375"/>
          </a:xfrm>
          <a:prstGeom prst="rect">
            <a:avLst/>
          </a:prstGeom>
        </p:spPr>
      </p:pic>
      <p:sp>
        <p:nvSpPr>
          <p:cNvPr id="12" name="TextBox 11">
            <a:extLst>
              <a:ext uri="{FF2B5EF4-FFF2-40B4-BE49-F238E27FC236}">
                <a16:creationId xmlns:a16="http://schemas.microsoft.com/office/drawing/2014/main" id="{AAA7307A-088A-4F3A-A23F-FF7E312557C2}"/>
              </a:ext>
            </a:extLst>
          </p:cNvPr>
          <p:cNvSpPr txBox="1"/>
          <p:nvPr/>
        </p:nvSpPr>
        <p:spPr>
          <a:xfrm>
            <a:off x="438149" y="1575047"/>
            <a:ext cx="1477661" cy="707886"/>
          </a:xfrm>
          <a:prstGeom prst="rect">
            <a:avLst/>
          </a:prstGeom>
          <a:noFill/>
        </p:spPr>
        <p:txBody>
          <a:bodyPr wrap="square">
            <a:spAutoFit/>
          </a:bodyPr>
          <a:lstStyle/>
          <a:p>
            <a:r>
              <a:rPr lang="en-US" sz="4000" dirty="0">
                <a:solidFill>
                  <a:schemeClr val="accent2"/>
                </a:solidFill>
              </a:rPr>
              <a:t>1.  </a:t>
            </a:r>
            <a:endParaRPr lang="en-US" sz="4000" dirty="0"/>
          </a:p>
        </p:txBody>
      </p:sp>
    </p:spTree>
    <p:extLst>
      <p:ext uri="{BB962C8B-B14F-4D97-AF65-F5344CB8AC3E}">
        <p14:creationId xmlns:p14="http://schemas.microsoft.com/office/powerpoint/2010/main" val="1473147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2"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Ξυλογραφία">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ppt/theme/theme2.xml><?xml version="1.0" encoding="utf-8"?>
<a:theme xmlns:a="http://schemas.openxmlformats.org/drawingml/2006/main" name="Θέμα του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TM03090434[[fn=Ξυλογραφία]]</Template>
  <TotalTime>1680</TotalTime>
  <Words>2773</Words>
  <Application>Microsoft Office PowerPoint</Application>
  <PresentationFormat>Ευρεία οθόνη</PresentationFormat>
  <Paragraphs>253</Paragraphs>
  <Slides>31</Slides>
  <Notes>1</Notes>
  <HiddenSlides>0</HiddenSlides>
  <MMClips>1</MMClips>
  <ScaleCrop>false</ScaleCrop>
  <HeadingPairs>
    <vt:vector size="6" baseType="variant">
      <vt:variant>
        <vt:lpstr>Γραμματοσειρές που χρησιμοποιούνται</vt:lpstr>
      </vt:variant>
      <vt:variant>
        <vt:i4>9</vt:i4>
      </vt:variant>
      <vt:variant>
        <vt:lpstr>Θέμα</vt:lpstr>
      </vt:variant>
      <vt:variant>
        <vt:i4>1</vt:i4>
      </vt:variant>
      <vt:variant>
        <vt:lpstr>Τίτλοι διαφανειών</vt:lpstr>
      </vt:variant>
      <vt:variant>
        <vt:i4>31</vt:i4>
      </vt:variant>
    </vt:vector>
  </HeadingPairs>
  <TitlesOfParts>
    <vt:vector size="41" baseType="lpstr">
      <vt:lpstr>Adobe Devanagari</vt:lpstr>
      <vt:lpstr>Aka-AcidGR-Muli</vt:lpstr>
      <vt:lpstr>Arial</vt:lpstr>
      <vt:lpstr>Calibri</vt:lpstr>
      <vt:lpstr>Cambria</vt:lpstr>
      <vt:lpstr>Consolas</vt:lpstr>
      <vt:lpstr>Rockwell</vt:lpstr>
      <vt:lpstr>Rockwell Condensed</vt:lpstr>
      <vt:lpstr>Wingdings</vt:lpstr>
      <vt:lpstr>Ξυλογραφία</vt:lpstr>
      <vt:lpstr>Automotive engineering Teaching tool  with  interactive assistive elements </vt:lpstr>
      <vt:lpstr>The PROBLEM</vt:lpstr>
      <vt:lpstr>The idea:</vt:lpstr>
      <vt:lpstr>ADVANTAGES OF</vt:lpstr>
      <vt:lpstr>More Advantages</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Persona 1</vt:lpstr>
      <vt:lpstr>Persona 2</vt:lpstr>
      <vt:lpstr>Scenario Example</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Automotive engineering Teaching tool  with  interactive assistive elements </dc:title>
  <dc:creator>ΒΑΣΙΛΕΙΟΣ ΣΑΜΑΡΑΣ</dc:creator>
  <cp:lastModifiedBy>bs1gr@te.schools.ac.cy</cp:lastModifiedBy>
  <cp:revision>97</cp:revision>
  <dcterms:created xsi:type="dcterms:W3CDTF">2022-05-20T20:11:11Z</dcterms:created>
  <dcterms:modified xsi:type="dcterms:W3CDTF">2022-05-24T07:08:26Z</dcterms:modified>
</cp:coreProperties>
</file>